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3.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2" r:id="rId1"/>
  </p:sldMasterIdLst>
  <p:notesMasterIdLst>
    <p:notesMasterId r:id="rId18"/>
  </p:notesMasterIdLst>
  <p:sldIdLst>
    <p:sldId id="256" r:id="rId2"/>
    <p:sldId id="279" r:id="rId3"/>
    <p:sldId id="268" r:id="rId4"/>
    <p:sldId id="273" r:id="rId5"/>
    <p:sldId id="271" r:id="rId6"/>
    <p:sldId id="275" r:id="rId7"/>
    <p:sldId id="281" r:id="rId8"/>
    <p:sldId id="259" r:id="rId9"/>
    <p:sldId id="261" r:id="rId10"/>
    <p:sldId id="272" r:id="rId11"/>
    <p:sldId id="274" r:id="rId12"/>
    <p:sldId id="265" r:id="rId13"/>
    <p:sldId id="277" r:id="rId14"/>
    <p:sldId id="262" r:id="rId15"/>
    <p:sldId id="278" r:id="rId16"/>
    <p:sldId id="280" r:id="rId17"/>
  </p:sldIdLst>
  <p:sldSz cx="9144000" cy="5143500" type="screen16x9"/>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599"/>
  </p:normalViewPr>
  <p:slideViewPr>
    <p:cSldViewPr>
      <p:cViewPr varScale="1">
        <p:scale>
          <a:sx n="141" d="100"/>
          <a:sy n="141" d="100"/>
        </p:scale>
        <p:origin x="800" y="176"/>
      </p:cViewPr>
      <p:guideLst>
        <p:guide orient="horz" pos="1620"/>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image" Target="../media/image10.jpeg"/></Relationships>
</file>

<file path=ppt/diagrams/_rels/data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image" Target="../media/image3.jpeg"/></Relationships>
</file>

<file path=ppt/diagrams/_rels/drawing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image" Target="../media/image10.jpeg"/></Relationships>
</file>

<file path=ppt/diagrams/_rels/drawing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image" Target="../media/image3.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231A3C-44DC-42B5-9EEC-F26B988FF918}"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5F9E336D-72E8-4630-829A-BE73289AAE97}">
      <dgm:prSet phldrT="[Text]"/>
      <dgm:spPr/>
      <dgm:t>
        <a:bodyPr/>
        <a:lstStyle/>
        <a:p>
          <a:r>
            <a:rPr lang="en-US" dirty="0"/>
            <a:t>People need to recall to remove footwear at premises </a:t>
          </a:r>
        </a:p>
      </dgm:t>
    </dgm:pt>
    <dgm:pt modelId="{C04EF64B-A856-41EC-8011-FC3B7CECF85B}" type="parTrans" cxnId="{590A19BF-7C02-42F0-B50F-9FCB815C3E86}">
      <dgm:prSet/>
      <dgm:spPr/>
      <dgm:t>
        <a:bodyPr/>
        <a:lstStyle/>
        <a:p>
          <a:endParaRPr lang="en-US"/>
        </a:p>
      </dgm:t>
    </dgm:pt>
    <dgm:pt modelId="{6C9F70CA-89A6-4938-8062-6963DC1A4467}" type="sibTrans" cxnId="{590A19BF-7C02-42F0-B50F-9FCB815C3E86}">
      <dgm:prSet/>
      <dgm:spPr/>
      <dgm:t>
        <a:bodyPr/>
        <a:lstStyle/>
        <a:p>
          <a:endParaRPr lang="en-US"/>
        </a:p>
      </dgm:t>
    </dgm:pt>
    <dgm:pt modelId="{1613276B-22FB-4A43-A7A5-1FFC8E386C1E}">
      <dgm:prSet phldrT="[Text]"/>
      <dgm:spPr/>
      <dgm:t>
        <a:bodyPr/>
        <a:lstStyle/>
        <a:p>
          <a:r>
            <a:rPr lang="en-US" dirty="0"/>
            <a:t>Religious places</a:t>
          </a:r>
        </a:p>
      </dgm:t>
    </dgm:pt>
    <dgm:pt modelId="{2D1B7CBC-B114-4147-BA69-3EC4EF5621B1}" type="parTrans" cxnId="{3C8AD3FF-629F-4627-B67E-4D3216D717D6}">
      <dgm:prSet/>
      <dgm:spPr/>
      <dgm:t>
        <a:bodyPr/>
        <a:lstStyle/>
        <a:p>
          <a:endParaRPr lang="en-US"/>
        </a:p>
      </dgm:t>
    </dgm:pt>
    <dgm:pt modelId="{17F7AC21-6898-4F83-BC96-B2A2D4C43456}" type="sibTrans" cxnId="{3C8AD3FF-629F-4627-B67E-4D3216D717D6}">
      <dgm:prSet/>
      <dgm:spPr/>
      <dgm:t>
        <a:bodyPr/>
        <a:lstStyle/>
        <a:p>
          <a:endParaRPr lang="en-US"/>
        </a:p>
      </dgm:t>
    </dgm:pt>
    <dgm:pt modelId="{B16A1E50-FDD8-4C5B-A2E5-11E2506A54ED}">
      <dgm:prSet phldrT="[Text]"/>
      <dgm:spPr/>
      <dgm:t>
        <a:bodyPr/>
        <a:lstStyle/>
        <a:p>
          <a:r>
            <a:rPr lang="en-US" dirty="0"/>
            <a:t>ICU &amp; Hospitals</a:t>
          </a:r>
        </a:p>
      </dgm:t>
    </dgm:pt>
    <dgm:pt modelId="{BE20B3F5-2798-4751-91D5-17BD77D0BAF7}" type="parTrans" cxnId="{8C1E9D78-1A91-400D-82A4-965DCF02C2E8}">
      <dgm:prSet/>
      <dgm:spPr/>
      <dgm:t>
        <a:bodyPr/>
        <a:lstStyle/>
        <a:p>
          <a:endParaRPr lang="en-US"/>
        </a:p>
      </dgm:t>
    </dgm:pt>
    <dgm:pt modelId="{01304FF2-C234-4C82-B6C5-171B98AFAE21}" type="sibTrans" cxnId="{8C1E9D78-1A91-400D-82A4-965DCF02C2E8}">
      <dgm:prSet/>
      <dgm:spPr/>
      <dgm:t>
        <a:bodyPr/>
        <a:lstStyle/>
        <a:p>
          <a:endParaRPr lang="en-US"/>
        </a:p>
      </dgm:t>
    </dgm:pt>
    <dgm:pt modelId="{EFAA6993-C4AB-4CAA-A362-A85DB948BBD1}">
      <dgm:prSet phldrT="[Text]"/>
      <dgm:spPr/>
      <dgm:t>
        <a:bodyPr/>
        <a:lstStyle/>
        <a:p>
          <a:r>
            <a:rPr lang="en-US" dirty="0"/>
            <a:t>Server rooms</a:t>
          </a:r>
        </a:p>
      </dgm:t>
    </dgm:pt>
    <dgm:pt modelId="{3B6B1D8C-6995-4556-9B7D-D969FD3D43E4}" type="parTrans" cxnId="{14A585EB-81E0-4003-8871-E5D276DC39E4}">
      <dgm:prSet/>
      <dgm:spPr/>
      <dgm:t>
        <a:bodyPr/>
        <a:lstStyle/>
        <a:p>
          <a:endParaRPr lang="en-US"/>
        </a:p>
      </dgm:t>
    </dgm:pt>
    <dgm:pt modelId="{0EB60665-C71C-4584-9AB1-3D38FA27E4E1}" type="sibTrans" cxnId="{14A585EB-81E0-4003-8871-E5D276DC39E4}">
      <dgm:prSet/>
      <dgm:spPr/>
      <dgm:t>
        <a:bodyPr/>
        <a:lstStyle/>
        <a:p>
          <a:endParaRPr lang="en-US"/>
        </a:p>
      </dgm:t>
    </dgm:pt>
    <dgm:pt modelId="{E1C590B9-3F98-44FD-AEAD-41D73015193E}">
      <dgm:prSet phldrT="[Text]"/>
      <dgm:spPr/>
      <dgm:t>
        <a:bodyPr/>
        <a:lstStyle/>
        <a:p>
          <a:r>
            <a:rPr lang="en-US" dirty="0"/>
            <a:t>Dust free zones</a:t>
          </a:r>
        </a:p>
      </dgm:t>
    </dgm:pt>
    <dgm:pt modelId="{8BC841F1-0E24-48B8-B51F-685256ED371D}" type="parTrans" cxnId="{2DDD3FB2-4836-464C-82E9-0874E8118AD3}">
      <dgm:prSet/>
      <dgm:spPr/>
      <dgm:t>
        <a:bodyPr/>
        <a:lstStyle/>
        <a:p>
          <a:endParaRPr lang="en-US"/>
        </a:p>
      </dgm:t>
    </dgm:pt>
    <dgm:pt modelId="{5841B463-94AD-4FDE-9078-80CDDFA60EC2}" type="sibTrans" cxnId="{2DDD3FB2-4836-464C-82E9-0874E8118AD3}">
      <dgm:prSet/>
      <dgm:spPr/>
      <dgm:t>
        <a:bodyPr/>
        <a:lstStyle/>
        <a:p>
          <a:endParaRPr lang="en-US"/>
        </a:p>
      </dgm:t>
    </dgm:pt>
    <dgm:pt modelId="{64578430-0360-4E0D-AA8E-87C6841B5220}">
      <dgm:prSet phldrT="[Text]"/>
      <dgm:spPr/>
      <dgm:t>
        <a:bodyPr/>
        <a:lstStyle/>
        <a:p>
          <a:r>
            <a:rPr lang="en-US" dirty="0"/>
            <a:t>Common households</a:t>
          </a:r>
        </a:p>
      </dgm:t>
    </dgm:pt>
    <dgm:pt modelId="{6C7FAC9F-80F3-4246-B306-B9BDB572A026}" type="parTrans" cxnId="{10E3FB55-A4A8-4523-9669-038096EB9313}">
      <dgm:prSet/>
      <dgm:spPr/>
      <dgm:t>
        <a:bodyPr/>
        <a:lstStyle/>
        <a:p>
          <a:endParaRPr lang="en-US"/>
        </a:p>
      </dgm:t>
    </dgm:pt>
    <dgm:pt modelId="{CEDFFF30-A8A8-45E2-999F-429152C6323F}" type="sibTrans" cxnId="{10E3FB55-A4A8-4523-9669-038096EB9313}">
      <dgm:prSet/>
      <dgm:spPr/>
      <dgm:t>
        <a:bodyPr/>
        <a:lstStyle/>
        <a:p>
          <a:endParaRPr lang="en-US"/>
        </a:p>
      </dgm:t>
    </dgm:pt>
    <dgm:pt modelId="{081C47CD-0526-47F0-95D4-CDD2DFE36293}" type="pres">
      <dgm:prSet presAssocID="{1C231A3C-44DC-42B5-9EEC-F26B988FF918}" presName="linear" presStyleCnt="0">
        <dgm:presLayoutVars>
          <dgm:dir/>
          <dgm:animLvl val="lvl"/>
          <dgm:resizeHandles val="exact"/>
        </dgm:presLayoutVars>
      </dgm:prSet>
      <dgm:spPr/>
    </dgm:pt>
    <dgm:pt modelId="{75E33563-105E-46DB-839F-CF4BB23381F2}" type="pres">
      <dgm:prSet presAssocID="{5F9E336D-72E8-4630-829A-BE73289AAE97}" presName="parentLin" presStyleCnt="0"/>
      <dgm:spPr/>
    </dgm:pt>
    <dgm:pt modelId="{3922B457-2C28-4EAF-B4A7-220E7750FCBF}" type="pres">
      <dgm:prSet presAssocID="{5F9E336D-72E8-4630-829A-BE73289AAE97}" presName="parentLeftMargin" presStyleLbl="node1" presStyleIdx="0" presStyleCnt="1"/>
      <dgm:spPr/>
    </dgm:pt>
    <dgm:pt modelId="{2963730B-B3DE-4B37-ACA0-1F51DB0DAB68}" type="pres">
      <dgm:prSet presAssocID="{5F9E336D-72E8-4630-829A-BE73289AAE97}" presName="parentText" presStyleLbl="node1" presStyleIdx="0" presStyleCnt="1">
        <dgm:presLayoutVars>
          <dgm:chMax val="0"/>
          <dgm:bulletEnabled val="1"/>
        </dgm:presLayoutVars>
      </dgm:prSet>
      <dgm:spPr/>
    </dgm:pt>
    <dgm:pt modelId="{70F03E96-9759-4458-B8B4-C58720D7F24C}" type="pres">
      <dgm:prSet presAssocID="{5F9E336D-72E8-4630-829A-BE73289AAE97}" presName="negativeSpace" presStyleCnt="0"/>
      <dgm:spPr/>
    </dgm:pt>
    <dgm:pt modelId="{14163B13-89BB-4A42-ACC0-EECECF5C2B0E}" type="pres">
      <dgm:prSet presAssocID="{5F9E336D-72E8-4630-829A-BE73289AAE97}" presName="childText" presStyleLbl="conFgAcc1" presStyleIdx="0" presStyleCnt="1">
        <dgm:presLayoutVars>
          <dgm:bulletEnabled val="1"/>
        </dgm:presLayoutVars>
      </dgm:prSet>
      <dgm:spPr/>
    </dgm:pt>
  </dgm:ptLst>
  <dgm:cxnLst>
    <dgm:cxn modelId="{35F77211-3C13-43BF-8F2D-6C66E73B8604}" type="presOf" srcId="{B16A1E50-FDD8-4C5B-A2E5-11E2506A54ED}" destId="{14163B13-89BB-4A42-ACC0-EECECF5C2B0E}" srcOrd="0" destOrd="2" presId="urn:microsoft.com/office/officeart/2005/8/layout/list1"/>
    <dgm:cxn modelId="{A2637D25-CEE0-469C-8D34-A62A37A6B3CC}" type="presOf" srcId="{5F9E336D-72E8-4630-829A-BE73289AAE97}" destId="{3922B457-2C28-4EAF-B4A7-220E7750FCBF}" srcOrd="0" destOrd="0" presId="urn:microsoft.com/office/officeart/2005/8/layout/list1"/>
    <dgm:cxn modelId="{04B5AE2F-48E9-4438-8431-3BEC72A36B55}" type="presOf" srcId="{EFAA6993-C4AB-4CAA-A362-A85DB948BBD1}" destId="{14163B13-89BB-4A42-ACC0-EECECF5C2B0E}" srcOrd="0" destOrd="3" presId="urn:microsoft.com/office/officeart/2005/8/layout/list1"/>
    <dgm:cxn modelId="{10E3FB55-A4A8-4523-9669-038096EB9313}" srcId="{5F9E336D-72E8-4630-829A-BE73289AAE97}" destId="{64578430-0360-4E0D-AA8E-87C6841B5220}" srcOrd="0" destOrd="0" parTransId="{6C7FAC9F-80F3-4246-B306-B9BDB572A026}" sibTransId="{CEDFFF30-A8A8-45E2-999F-429152C6323F}"/>
    <dgm:cxn modelId="{ED6D4C60-3D22-442D-8FAB-60407791B549}" type="presOf" srcId="{E1C590B9-3F98-44FD-AEAD-41D73015193E}" destId="{14163B13-89BB-4A42-ACC0-EECECF5C2B0E}" srcOrd="0" destOrd="4" presId="urn:microsoft.com/office/officeart/2005/8/layout/list1"/>
    <dgm:cxn modelId="{5B636D6A-6AE4-4C32-9E87-BC9960C70033}" type="presOf" srcId="{1613276B-22FB-4A43-A7A5-1FFC8E386C1E}" destId="{14163B13-89BB-4A42-ACC0-EECECF5C2B0E}" srcOrd="0" destOrd="1" presId="urn:microsoft.com/office/officeart/2005/8/layout/list1"/>
    <dgm:cxn modelId="{8C1E9D78-1A91-400D-82A4-965DCF02C2E8}" srcId="{5F9E336D-72E8-4630-829A-BE73289AAE97}" destId="{B16A1E50-FDD8-4C5B-A2E5-11E2506A54ED}" srcOrd="2" destOrd="0" parTransId="{BE20B3F5-2798-4751-91D5-17BD77D0BAF7}" sibTransId="{01304FF2-C234-4C82-B6C5-171B98AFAE21}"/>
    <dgm:cxn modelId="{7AA4B2A5-D5E5-48F2-874C-CC72838EB06E}" type="presOf" srcId="{1C231A3C-44DC-42B5-9EEC-F26B988FF918}" destId="{081C47CD-0526-47F0-95D4-CDD2DFE36293}" srcOrd="0" destOrd="0" presId="urn:microsoft.com/office/officeart/2005/8/layout/list1"/>
    <dgm:cxn modelId="{2DDD3FB2-4836-464C-82E9-0874E8118AD3}" srcId="{5F9E336D-72E8-4630-829A-BE73289AAE97}" destId="{E1C590B9-3F98-44FD-AEAD-41D73015193E}" srcOrd="4" destOrd="0" parTransId="{8BC841F1-0E24-48B8-B51F-685256ED371D}" sibTransId="{5841B463-94AD-4FDE-9078-80CDDFA60EC2}"/>
    <dgm:cxn modelId="{4FE250BE-72DB-4FE0-B52A-5CAFA63A2826}" type="presOf" srcId="{5F9E336D-72E8-4630-829A-BE73289AAE97}" destId="{2963730B-B3DE-4B37-ACA0-1F51DB0DAB68}" srcOrd="1" destOrd="0" presId="urn:microsoft.com/office/officeart/2005/8/layout/list1"/>
    <dgm:cxn modelId="{590A19BF-7C02-42F0-B50F-9FCB815C3E86}" srcId="{1C231A3C-44DC-42B5-9EEC-F26B988FF918}" destId="{5F9E336D-72E8-4630-829A-BE73289AAE97}" srcOrd="0" destOrd="0" parTransId="{C04EF64B-A856-41EC-8011-FC3B7CECF85B}" sibTransId="{6C9F70CA-89A6-4938-8062-6963DC1A4467}"/>
    <dgm:cxn modelId="{41F589CE-0444-4EB8-A035-0DF480550171}" type="presOf" srcId="{64578430-0360-4E0D-AA8E-87C6841B5220}" destId="{14163B13-89BB-4A42-ACC0-EECECF5C2B0E}" srcOrd="0" destOrd="0" presId="urn:microsoft.com/office/officeart/2005/8/layout/list1"/>
    <dgm:cxn modelId="{14A585EB-81E0-4003-8871-E5D276DC39E4}" srcId="{5F9E336D-72E8-4630-829A-BE73289AAE97}" destId="{EFAA6993-C4AB-4CAA-A362-A85DB948BBD1}" srcOrd="3" destOrd="0" parTransId="{3B6B1D8C-6995-4556-9B7D-D969FD3D43E4}" sibTransId="{0EB60665-C71C-4584-9AB1-3D38FA27E4E1}"/>
    <dgm:cxn modelId="{3C8AD3FF-629F-4627-B67E-4D3216D717D6}" srcId="{5F9E336D-72E8-4630-829A-BE73289AAE97}" destId="{1613276B-22FB-4A43-A7A5-1FFC8E386C1E}" srcOrd="1" destOrd="0" parTransId="{2D1B7CBC-B114-4147-BA69-3EC4EF5621B1}" sibTransId="{17F7AC21-6898-4F83-BC96-B2A2D4C43456}"/>
    <dgm:cxn modelId="{A32ADC41-CF3D-45D1-8D6B-A1CEEE8DA686}" type="presParOf" srcId="{081C47CD-0526-47F0-95D4-CDD2DFE36293}" destId="{75E33563-105E-46DB-839F-CF4BB23381F2}" srcOrd="0" destOrd="0" presId="urn:microsoft.com/office/officeart/2005/8/layout/list1"/>
    <dgm:cxn modelId="{9B50E721-6CEF-4514-9C36-93A986E3D387}" type="presParOf" srcId="{75E33563-105E-46DB-839F-CF4BB23381F2}" destId="{3922B457-2C28-4EAF-B4A7-220E7750FCBF}" srcOrd="0" destOrd="0" presId="urn:microsoft.com/office/officeart/2005/8/layout/list1"/>
    <dgm:cxn modelId="{3D9DE860-7546-4112-8FC1-7EBB8E42E626}" type="presParOf" srcId="{75E33563-105E-46DB-839F-CF4BB23381F2}" destId="{2963730B-B3DE-4B37-ACA0-1F51DB0DAB68}" srcOrd="1" destOrd="0" presId="urn:microsoft.com/office/officeart/2005/8/layout/list1"/>
    <dgm:cxn modelId="{2A88EA8E-A03D-480E-B091-FB7E13A5B27A}" type="presParOf" srcId="{081C47CD-0526-47F0-95D4-CDD2DFE36293}" destId="{70F03E96-9759-4458-B8B4-C58720D7F24C}" srcOrd="1" destOrd="0" presId="urn:microsoft.com/office/officeart/2005/8/layout/list1"/>
    <dgm:cxn modelId="{C120485B-7CD5-4E98-9FEF-1ACCAB8D89FF}" type="presParOf" srcId="{081C47CD-0526-47F0-95D4-CDD2DFE36293}" destId="{14163B13-89BB-4A42-ACC0-EECECF5C2B0E}"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436BD2BF-BE7A-41E0-BA31-B9BF782F1729}"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en-US"/>
        </a:p>
      </dgm:t>
    </dgm:pt>
    <dgm:pt modelId="{8C617DE2-E7ED-4DDE-9BA7-7127FB45AF30}">
      <dgm:prSet phldrT="[Text]"/>
      <dgm:spPr/>
      <dgm:t>
        <a:bodyPr/>
        <a:lstStyle/>
        <a:p>
          <a:r>
            <a:rPr lang="en-US" dirty="0"/>
            <a:t>Utility Patent filled &amp; Published</a:t>
          </a:r>
        </a:p>
        <a:p>
          <a:r>
            <a:rPr lang="en-US" dirty="0"/>
            <a:t>&amp; PCT Application Filled</a:t>
          </a:r>
        </a:p>
      </dgm:t>
    </dgm:pt>
    <dgm:pt modelId="{E4C96A51-28C6-47E6-B2C3-ED967D338950}" type="parTrans" cxnId="{41E74FA8-9A9C-4461-AB2D-87F3748BD55C}">
      <dgm:prSet/>
      <dgm:spPr/>
      <dgm:t>
        <a:bodyPr/>
        <a:lstStyle/>
        <a:p>
          <a:endParaRPr lang="en-US"/>
        </a:p>
      </dgm:t>
    </dgm:pt>
    <dgm:pt modelId="{1DA23764-C4FE-431F-A901-EA21F34837E7}" type="sibTrans" cxnId="{41E74FA8-9A9C-4461-AB2D-87F3748BD55C}">
      <dgm:prSet/>
      <dgm:spPr/>
      <dgm:t>
        <a:bodyPr/>
        <a:lstStyle/>
        <a:p>
          <a:endParaRPr lang="en-US"/>
        </a:p>
      </dgm:t>
    </dgm:pt>
    <dgm:pt modelId="{986D2FFE-B003-451F-960C-5782596C6C0D}">
      <dgm:prSet/>
      <dgm:spPr/>
      <dgm:t>
        <a:bodyPr/>
        <a:lstStyle/>
        <a:p>
          <a:r>
            <a:rPr lang="en-US" dirty="0"/>
            <a:t>Branding &amp; Logo Developed</a:t>
          </a:r>
        </a:p>
      </dgm:t>
    </dgm:pt>
    <dgm:pt modelId="{A523831F-BEC6-4458-B877-38F6CD2DD594}" type="parTrans" cxnId="{04CD9350-11D4-4464-87B7-E11A8CF247BA}">
      <dgm:prSet/>
      <dgm:spPr/>
      <dgm:t>
        <a:bodyPr/>
        <a:lstStyle/>
        <a:p>
          <a:endParaRPr lang="en-US"/>
        </a:p>
      </dgm:t>
    </dgm:pt>
    <dgm:pt modelId="{4F8A0C23-E580-4D04-9DBE-18E6895D54F0}" type="sibTrans" cxnId="{04CD9350-11D4-4464-87B7-E11A8CF247BA}">
      <dgm:prSet/>
      <dgm:spPr/>
      <dgm:t>
        <a:bodyPr/>
        <a:lstStyle/>
        <a:p>
          <a:endParaRPr lang="en-US"/>
        </a:p>
      </dgm:t>
    </dgm:pt>
    <dgm:pt modelId="{720C2606-6094-4BFE-8A1B-6D1E1D31EEE7}">
      <dgm:prSet/>
      <dgm:spPr/>
      <dgm:t>
        <a:bodyPr/>
        <a:lstStyle/>
        <a:p>
          <a:r>
            <a:rPr lang="en-US" dirty="0"/>
            <a:t>POC</a:t>
          </a:r>
          <a:r>
            <a:rPr lang="en-US" baseline="0" dirty="0"/>
            <a:t> done</a:t>
          </a:r>
          <a:endParaRPr lang="en-US" dirty="0"/>
        </a:p>
      </dgm:t>
    </dgm:pt>
    <dgm:pt modelId="{48809FBB-B059-4362-93A5-FB5C5A294B37}" type="parTrans" cxnId="{E9A4F286-8083-45E6-B0B7-2E53CC9192A5}">
      <dgm:prSet/>
      <dgm:spPr/>
      <dgm:t>
        <a:bodyPr/>
        <a:lstStyle/>
        <a:p>
          <a:endParaRPr lang="en-US"/>
        </a:p>
      </dgm:t>
    </dgm:pt>
    <dgm:pt modelId="{69D8CB92-F8DE-44AC-A107-13E630F82A40}" type="sibTrans" cxnId="{E9A4F286-8083-45E6-B0B7-2E53CC9192A5}">
      <dgm:prSet/>
      <dgm:spPr/>
      <dgm:t>
        <a:bodyPr/>
        <a:lstStyle/>
        <a:p>
          <a:endParaRPr lang="en-US"/>
        </a:p>
      </dgm:t>
    </dgm:pt>
    <dgm:pt modelId="{D4FA2BA6-42BC-45AF-A649-3C0FF24B14AE}">
      <dgm:prSet/>
      <dgm:spPr/>
      <dgm:t>
        <a:bodyPr/>
        <a:lstStyle/>
        <a:p>
          <a:r>
            <a:rPr lang="en-US" dirty="0"/>
            <a:t>Product CAD &amp; Simulations done </a:t>
          </a:r>
        </a:p>
      </dgm:t>
    </dgm:pt>
    <dgm:pt modelId="{F0218E20-537A-4B71-9106-E8AC545BA490}" type="parTrans" cxnId="{F678251B-2D41-4EC4-862F-B340DA1BEE27}">
      <dgm:prSet/>
      <dgm:spPr/>
      <dgm:t>
        <a:bodyPr/>
        <a:lstStyle/>
        <a:p>
          <a:endParaRPr lang="en-US"/>
        </a:p>
      </dgm:t>
    </dgm:pt>
    <dgm:pt modelId="{0D5FCEE2-82B8-4D1C-A7AD-2C0FBECC8E56}" type="sibTrans" cxnId="{F678251B-2D41-4EC4-862F-B340DA1BEE27}">
      <dgm:prSet/>
      <dgm:spPr/>
      <dgm:t>
        <a:bodyPr/>
        <a:lstStyle/>
        <a:p>
          <a:endParaRPr lang="en-US"/>
        </a:p>
      </dgm:t>
    </dgm:pt>
    <dgm:pt modelId="{3642C7EF-8675-4A4A-8096-2513AEBD5A5D}" type="pres">
      <dgm:prSet presAssocID="{436BD2BF-BE7A-41E0-BA31-B9BF782F1729}" presName="Name0" presStyleCnt="0">
        <dgm:presLayoutVars>
          <dgm:dir/>
          <dgm:resizeHandles val="exact"/>
        </dgm:presLayoutVars>
      </dgm:prSet>
      <dgm:spPr/>
    </dgm:pt>
    <dgm:pt modelId="{A97DEB28-A462-4FB1-B9D1-3162D586FB02}" type="pres">
      <dgm:prSet presAssocID="{436BD2BF-BE7A-41E0-BA31-B9BF782F1729}" presName="arrow" presStyleLbl="bgShp" presStyleIdx="0" presStyleCnt="1"/>
      <dgm:spPr/>
    </dgm:pt>
    <dgm:pt modelId="{B7D5228E-68C6-4245-9D76-C8676082B567}" type="pres">
      <dgm:prSet presAssocID="{436BD2BF-BE7A-41E0-BA31-B9BF782F1729}" presName="points" presStyleCnt="0"/>
      <dgm:spPr/>
    </dgm:pt>
    <dgm:pt modelId="{FE8F00C5-6114-4A05-84D8-0071BA3AB21F}" type="pres">
      <dgm:prSet presAssocID="{D4FA2BA6-42BC-45AF-A649-3C0FF24B14AE}" presName="compositeA" presStyleCnt="0"/>
      <dgm:spPr/>
    </dgm:pt>
    <dgm:pt modelId="{CF88FA43-E05F-4A99-AE39-5D2BBBFD4336}" type="pres">
      <dgm:prSet presAssocID="{D4FA2BA6-42BC-45AF-A649-3C0FF24B14AE}" presName="textA" presStyleLbl="revTx" presStyleIdx="0" presStyleCnt="4">
        <dgm:presLayoutVars>
          <dgm:bulletEnabled val="1"/>
        </dgm:presLayoutVars>
      </dgm:prSet>
      <dgm:spPr/>
    </dgm:pt>
    <dgm:pt modelId="{AF82F5A2-4D5E-40B2-8294-450D349FDA98}" type="pres">
      <dgm:prSet presAssocID="{D4FA2BA6-42BC-45AF-A649-3C0FF24B14AE}" presName="circleA" presStyleLbl="node1" presStyleIdx="0" presStyleCnt="4"/>
      <dgm:spPr/>
    </dgm:pt>
    <dgm:pt modelId="{178C2086-13E3-44ED-B5E8-44B4D7E437B4}" type="pres">
      <dgm:prSet presAssocID="{D4FA2BA6-42BC-45AF-A649-3C0FF24B14AE}" presName="spaceA" presStyleCnt="0"/>
      <dgm:spPr/>
    </dgm:pt>
    <dgm:pt modelId="{C5D188D7-306B-44C8-AADD-12E80C184BA4}" type="pres">
      <dgm:prSet presAssocID="{0D5FCEE2-82B8-4D1C-A7AD-2C0FBECC8E56}" presName="space" presStyleCnt="0"/>
      <dgm:spPr/>
    </dgm:pt>
    <dgm:pt modelId="{D5142FB5-FD4D-4C89-83DD-3C6B856A3A7D}" type="pres">
      <dgm:prSet presAssocID="{8C617DE2-E7ED-4DDE-9BA7-7127FB45AF30}" presName="compositeB" presStyleCnt="0"/>
      <dgm:spPr/>
    </dgm:pt>
    <dgm:pt modelId="{3357FA0F-821F-4E91-9847-001697B76669}" type="pres">
      <dgm:prSet presAssocID="{8C617DE2-E7ED-4DDE-9BA7-7127FB45AF30}" presName="textB" presStyleLbl="revTx" presStyleIdx="1" presStyleCnt="4">
        <dgm:presLayoutVars>
          <dgm:bulletEnabled val="1"/>
        </dgm:presLayoutVars>
      </dgm:prSet>
      <dgm:spPr/>
    </dgm:pt>
    <dgm:pt modelId="{13C4AD10-057E-4FD5-93D2-AD0BE8D561A5}" type="pres">
      <dgm:prSet presAssocID="{8C617DE2-E7ED-4DDE-9BA7-7127FB45AF30}" presName="circleB" presStyleLbl="node1" presStyleIdx="1" presStyleCnt="4"/>
      <dgm:spPr/>
    </dgm:pt>
    <dgm:pt modelId="{F6513FF3-FDC9-4609-A024-042565315C23}" type="pres">
      <dgm:prSet presAssocID="{8C617DE2-E7ED-4DDE-9BA7-7127FB45AF30}" presName="spaceB" presStyleCnt="0"/>
      <dgm:spPr/>
    </dgm:pt>
    <dgm:pt modelId="{6557E1A6-9A6D-4570-B1E0-4C18805A2939}" type="pres">
      <dgm:prSet presAssocID="{1DA23764-C4FE-431F-A901-EA21F34837E7}" presName="space" presStyleCnt="0"/>
      <dgm:spPr/>
    </dgm:pt>
    <dgm:pt modelId="{AE8057AC-2336-C34F-B7F9-16EC003FE911}" type="pres">
      <dgm:prSet presAssocID="{986D2FFE-B003-451F-960C-5782596C6C0D}" presName="compositeA" presStyleCnt="0"/>
      <dgm:spPr/>
    </dgm:pt>
    <dgm:pt modelId="{C3565B81-C9DB-6144-9B22-B3D3E006CCCC}" type="pres">
      <dgm:prSet presAssocID="{986D2FFE-B003-451F-960C-5782596C6C0D}" presName="textA" presStyleLbl="revTx" presStyleIdx="2" presStyleCnt="4">
        <dgm:presLayoutVars>
          <dgm:bulletEnabled val="1"/>
        </dgm:presLayoutVars>
      </dgm:prSet>
      <dgm:spPr/>
    </dgm:pt>
    <dgm:pt modelId="{8D1513B1-C3EC-304B-90DB-45233A2541D0}" type="pres">
      <dgm:prSet presAssocID="{986D2FFE-B003-451F-960C-5782596C6C0D}" presName="circleA" presStyleLbl="node1" presStyleIdx="2" presStyleCnt="4"/>
      <dgm:spPr/>
    </dgm:pt>
    <dgm:pt modelId="{60E66F54-FA84-B34F-B1D3-92FF0C353364}" type="pres">
      <dgm:prSet presAssocID="{986D2FFE-B003-451F-960C-5782596C6C0D}" presName="spaceA" presStyleCnt="0"/>
      <dgm:spPr/>
    </dgm:pt>
    <dgm:pt modelId="{027F29C6-3B94-4BD2-8E5D-F1B90FA8807C}" type="pres">
      <dgm:prSet presAssocID="{4F8A0C23-E580-4D04-9DBE-18E6895D54F0}" presName="space" presStyleCnt="0"/>
      <dgm:spPr/>
    </dgm:pt>
    <dgm:pt modelId="{F22E375D-AD99-5847-A265-71AF821FAC33}" type="pres">
      <dgm:prSet presAssocID="{720C2606-6094-4BFE-8A1B-6D1E1D31EEE7}" presName="compositeB" presStyleCnt="0"/>
      <dgm:spPr/>
    </dgm:pt>
    <dgm:pt modelId="{7815E43E-C4A9-8E4F-BF02-7E3623821CE5}" type="pres">
      <dgm:prSet presAssocID="{720C2606-6094-4BFE-8A1B-6D1E1D31EEE7}" presName="textB" presStyleLbl="revTx" presStyleIdx="3" presStyleCnt="4">
        <dgm:presLayoutVars>
          <dgm:bulletEnabled val="1"/>
        </dgm:presLayoutVars>
      </dgm:prSet>
      <dgm:spPr/>
    </dgm:pt>
    <dgm:pt modelId="{1CA8D2A8-F509-1542-8081-F9636F4BF585}" type="pres">
      <dgm:prSet presAssocID="{720C2606-6094-4BFE-8A1B-6D1E1D31EEE7}" presName="circleB" presStyleLbl="node1" presStyleIdx="3" presStyleCnt="4"/>
      <dgm:spPr/>
    </dgm:pt>
    <dgm:pt modelId="{9A7B5CEF-BF86-C049-85C7-ED235DEA17A9}" type="pres">
      <dgm:prSet presAssocID="{720C2606-6094-4BFE-8A1B-6D1E1D31EEE7}" presName="spaceB" presStyleCnt="0"/>
      <dgm:spPr/>
    </dgm:pt>
  </dgm:ptLst>
  <dgm:cxnLst>
    <dgm:cxn modelId="{F4361000-70DA-4646-9E38-7E5EC4411F44}" type="presOf" srcId="{8C617DE2-E7ED-4DDE-9BA7-7127FB45AF30}" destId="{3357FA0F-821F-4E91-9847-001697B76669}" srcOrd="0" destOrd="0" presId="urn:microsoft.com/office/officeart/2005/8/layout/hProcess11"/>
    <dgm:cxn modelId="{F678251B-2D41-4EC4-862F-B340DA1BEE27}" srcId="{436BD2BF-BE7A-41E0-BA31-B9BF782F1729}" destId="{D4FA2BA6-42BC-45AF-A649-3C0FF24B14AE}" srcOrd="0" destOrd="0" parTransId="{F0218E20-537A-4B71-9106-E8AC545BA490}" sibTransId="{0D5FCEE2-82B8-4D1C-A7AD-2C0FBECC8E56}"/>
    <dgm:cxn modelId="{04CD9350-11D4-4464-87B7-E11A8CF247BA}" srcId="{436BD2BF-BE7A-41E0-BA31-B9BF782F1729}" destId="{986D2FFE-B003-451F-960C-5782596C6C0D}" srcOrd="2" destOrd="0" parTransId="{A523831F-BEC6-4458-B877-38F6CD2DD594}" sibTransId="{4F8A0C23-E580-4D04-9DBE-18E6895D54F0}"/>
    <dgm:cxn modelId="{E9A4F286-8083-45E6-B0B7-2E53CC9192A5}" srcId="{436BD2BF-BE7A-41E0-BA31-B9BF782F1729}" destId="{720C2606-6094-4BFE-8A1B-6D1E1D31EEE7}" srcOrd="3" destOrd="0" parTransId="{48809FBB-B059-4362-93A5-FB5C5A294B37}" sibTransId="{69D8CB92-F8DE-44AC-A107-13E630F82A40}"/>
    <dgm:cxn modelId="{41E74FA8-9A9C-4461-AB2D-87F3748BD55C}" srcId="{436BD2BF-BE7A-41E0-BA31-B9BF782F1729}" destId="{8C617DE2-E7ED-4DDE-9BA7-7127FB45AF30}" srcOrd="1" destOrd="0" parTransId="{E4C96A51-28C6-47E6-B2C3-ED967D338950}" sibTransId="{1DA23764-C4FE-431F-A901-EA21F34837E7}"/>
    <dgm:cxn modelId="{8CB30EBF-2058-4559-9328-5C0F67ADC3D9}" type="presOf" srcId="{D4FA2BA6-42BC-45AF-A649-3C0FF24B14AE}" destId="{CF88FA43-E05F-4A99-AE39-5D2BBBFD4336}" srcOrd="0" destOrd="0" presId="urn:microsoft.com/office/officeart/2005/8/layout/hProcess11"/>
    <dgm:cxn modelId="{2E0F3FC2-8A72-7D42-975E-446FAE70D344}" type="presOf" srcId="{720C2606-6094-4BFE-8A1B-6D1E1D31EEE7}" destId="{7815E43E-C4A9-8E4F-BF02-7E3623821CE5}" srcOrd="0" destOrd="0" presId="urn:microsoft.com/office/officeart/2005/8/layout/hProcess11"/>
    <dgm:cxn modelId="{F11485D8-CAE0-1D4F-99F2-AB8C787B1830}" type="presOf" srcId="{986D2FFE-B003-451F-960C-5782596C6C0D}" destId="{C3565B81-C9DB-6144-9B22-B3D3E006CCCC}" srcOrd="0" destOrd="0" presId="urn:microsoft.com/office/officeart/2005/8/layout/hProcess11"/>
    <dgm:cxn modelId="{D3D66DF4-12D6-4B6B-B41B-3364B4BEFE43}" type="presOf" srcId="{436BD2BF-BE7A-41E0-BA31-B9BF782F1729}" destId="{3642C7EF-8675-4A4A-8096-2513AEBD5A5D}" srcOrd="0" destOrd="0" presId="urn:microsoft.com/office/officeart/2005/8/layout/hProcess11"/>
    <dgm:cxn modelId="{35C20AA9-686D-4C79-B37E-9E3A1DB239E6}" type="presParOf" srcId="{3642C7EF-8675-4A4A-8096-2513AEBD5A5D}" destId="{A97DEB28-A462-4FB1-B9D1-3162D586FB02}" srcOrd="0" destOrd="0" presId="urn:microsoft.com/office/officeart/2005/8/layout/hProcess11"/>
    <dgm:cxn modelId="{4EAB071E-8C32-4BCB-B9DE-C171355AAE43}" type="presParOf" srcId="{3642C7EF-8675-4A4A-8096-2513AEBD5A5D}" destId="{B7D5228E-68C6-4245-9D76-C8676082B567}" srcOrd="1" destOrd="0" presId="urn:microsoft.com/office/officeart/2005/8/layout/hProcess11"/>
    <dgm:cxn modelId="{AC722E16-643C-4F97-A331-886F4A3E5E5C}" type="presParOf" srcId="{B7D5228E-68C6-4245-9D76-C8676082B567}" destId="{FE8F00C5-6114-4A05-84D8-0071BA3AB21F}" srcOrd="0" destOrd="0" presId="urn:microsoft.com/office/officeart/2005/8/layout/hProcess11"/>
    <dgm:cxn modelId="{63EE2BF7-EE03-4B8E-9345-C28122BC9895}" type="presParOf" srcId="{FE8F00C5-6114-4A05-84D8-0071BA3AB21F}" destId="{CF88FA43-E05F-4A99-AE39-5D2BBBFD4336}" srcOrd="0" destOrd="0" presId="urn:microsoft.com/office/officeart/2005/8/layout/hProcess11"/>
    <dgm:cxn modelId="{A77C6E40-F361-4C96-B36A-A6C2768F387C}" type="presParOf" srcId="{FE8F00C5-6114-4A05-84D8-0071BA3AB21F}" destId="{AF82F5A2-4D5E-40B2-8294-450D349FDA98}" srcOrd="1" destOrd="0" presId="urn:microsoft.com/office/officeart/2005/8/layout/hProcess11"/>
    <dgm:cxn modelId="{1EEF23E1-C9F8-450F-9840-6644BF3A7E94}" type="presParOf" srcId="{FE8F00C5-6114-4A05-84D8-0071BA3AB21F}" destId="{178C2086-13E3-44ED-B5E8-44B4D7E437B4}" srcOrd="2" destOrd="0" presId="urn:microsoft.com/office/officeart/2005/8/layout/hProcess11"/>
    <dgm:cxn modelId="{3573EC87-F56E-455B-8777-7A575159D62E}" type="presParOf" srcId="{B7D5228E-68C6-4245-9D76-C8676082B567}" destId="{C5D188D7-306B-44C8-AADD-12E80C184BA4}" srcOrd="1" destOrd="0" presId="urn:microsoft.com/office/officeart/2005/8/layout/hProcess11"/>
    <dgm:cxn modelId="{E711D3C8-457D-4CBB-BEF4-0AF1E1DF72E8}" type="presParOf" srcId="{B7D5228E-68C6-4245-9D76-C8676082B567}" destId="{D5142FB5-FD4D-4C89-83DD-3C6B856A3A7D}" srcOrd="2" destOrd="0" presId="urn:microsoft.com/office/officeart/2005/8/layout/hProcess11"/>
    <dgm:cxn modelId="{D047E4C0-8CE2-4983-BB13-5B787D2A4B53}" type="presParOf" srcId="{D5142FB5-FD4D-4C89-83DD-3C6B856A3A7D}" destId="{3357FA0F-821F-4E91-9847-001697B76669}" srcOrd="0" destOrd="0" presId="urn:microsoft.com/office/officeart/2005/8/layout/hProcess11"/>
    <dgm:cxn modelId="{1EA9DD3C-B586-4EE1-804A-3C487BE15BB7}" type="presParOf" srcId="{D5142FB5-FD4D-4C89-83DD-3C6B856A3A7D}" destId="{13C4AD10-057E-4FD5-93D2-AD0BE8D561A5}" srcOrd="1" destOrd="0" presId="urn:microsoft.com/office/officeart/2005/8/layout/hProcess11"/>
    <dgm:cxn modelId="{02648436-6E5A-4C38-B8D9-A13718E23B5E}" type="presParOf" srcId="{D5142FB5-FD4D-4C89-83DD-3C6B856A3A7D}" destId="{F6513FF3-FDC9-4609-A024-042565315C23}" srcOrd="2" destOrd="0" presId="urn:microsoft.com/office/officeart/2005/8/layout/hProcess11"/>
    <dgm:cxn modelId="{4DC64AD8-DD67-4F84-B5E1-09B948B4FE3A}" type="presParOf" srcId="{B7D5228E-68C6-4245-9D76-C8676082B567}" destId="{6557E1A6-9A6D-4570-B1E0-4C18805A2939}" srcOrd="3" destOrd="0" presId="urn:microsoft.com/office/officeart/2005/8/layout/hProcess11"/>
    <dgm:cxn modelId="{3010BACC-BC9F-3741-AE7A-C1230B9125C9}" type="presParOf" srcId="{B7D5228E-68C6-4245-9D76-C8676082B567}" destId="{AE8057AC-2336-C34F-B7F9-16EC003FE911}" srcOrd="4" destOrd="0" presId="urn:microsoft.com/office/officeart/2005/8/layout/hProcess11"/>
    <dgm:cxn modelId="{B80A0C2A-95F4-9E47-BF84-CE73131E989B}" type="presParOf" srcId="{AE8057AC-2336-C34F-B7F9-16EC003FE911}" destId="{C3565B81-C9DB-6144-9B22-B3D3E006CCCC}" srcOrd="0" destOrd="0" presId="urn:microsoft.com/office/officeart/2005/8/layout/hProcess11"/>
    <dgm:cxn modelId="{D5FC4321-4645-0441-91B5-56419087BE58}" type="presParOf" srcId="{AE8057AC-2336-C34F-B7F9-16EC003FE911}" destId="{8D1513B1-C3EC-304B-90DB-45233A2541D0}" srcOrd="1" destOrd="0" presId="urn:microsoft.com/office/officeart/2005/8/layout/hProcess11"/>
    <dgm:cxn modelId="{BE72970B-3659-224F-A3AD-6A767C134084}" type="presParOf" srcId="{AE8057AC-2336-C34F-B7F9-16EC003FE911}" destId="{60E66F54-FA84-B34F-B1D3-92FF0C353364}" srcOrd="2" destOrd="0" presId="urn:microsoft.com/office/officeart/2005/8/layout/hProcess11"/>
    <dgm:cxn modelId="{5847030F-3EF2-48D6-B8F6-ABFB4670FA99}" type="presParOf" srcId="{B7D5228E-68C6-4245-9D76-C8676082B567}" destId="{027F29C6-3B94-4BD2-8E5D-F1B90FA8807C}" srcOrd="5" destOrd="0" presId="urn:microsoft.com/office/officeart/2005/8/layout/hProcess11"/>
    <dgm:cxn modelId="{83DB61E6-D7CF-5B4C-B6BA-C31078342B36}" type="presParOf" srcId="{B7D5228E-68C6-4245-9D76-C8676082B567}" destId="{F22E375D-AD99-5847-A265-71AF821FAC33}" srcOrd="6" destOrd="0" presId="urn:microsoft.com/office/officeart/2005/8/layout/hProcess11"/>
    <dgm:cxn modelId="{F997D2E5-678B-D745-8E76-184BFAAA567D}" type="presParOf" srcId="{F22E375D-AD99-5847-A265-71AF821FAC33}" destId="{7815E43E-C4A9-8E4F-BF02-7E3623821CE5}" srcOrd="0" destOrd="0" presId="urn:microsoft.com/office/officeart/2005/8/layout/hProcess11"/>
    <dgm:cxn modelId="{FBC038E2-E336-984A-8B23-30524E0C700A}" type="presParOf" srcId="{F22E375D-AD99-5847-A265-71AF821FAC33}" destId="{1CA8D2A8-F509-1542-8081-F9636F4BF585}" srcOrd="1" destOrd="0" presId="urn:microsoft.com/office/officeart/2005/8/layout/hProcess11"/>
    <dgm:cxn modelId="{E5EC93D8-9A2D-A542-B074-711FCD1FB093}" type="presParOf" srcId="{F22E375D-AD99-5847-A265-71AF821FAC33}" destId="{9A7B5CEF-BF86-C049-85C7-ED235DEA17A9}"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DF22FA6-F349-4EFB-A5D1-96DF47E0400A}" type="doc">
      <dgm:prSet loTypeId="urn:microsoft.com/office/officeart/2008/layout/TitledPictureBlocks" loCatId="picture" qsTypeId="urn:microsoft.com/office/officeart/2005/8/quickstyle/simple1" qsCatId="simple" csTypeId="urn:microsoft.com/office/officeart/2005/8/colors/accent1_2" csCatId="accent1" phldr="1"/>
      <dgm:spPr/>
      <dgm:t>
        <a:bodyPr/>
        <a:lstStyle/>
        <a:p>
          <a:endParaRPr lang="en-US"/>
        </a:p>
      </dgm:t>
    </dgm:pt>
    <dgm:pt modelId="{FF1DA5F3-C90A-4B71-AA44-D04207564144}">
      <dgm:prSet phldrT="[Text]"/>
      <dgm:spPr/>
      <dgm:t>
        <a:bodyPr/>
        <a:lstStyle/>
        <a:p>
          <a:r>
            <a:rPr lang="en-US" dirty="0"/>
            <a:t>Kartikey Gupta</a:t>
          </a:r>
        </a:p>
        <a:p>
          <a:r>
            <a:rPr lang="en-US" dirty="0"/>
            <a:t>Founder</a:t>
          </a:r>
        </a:p>
      </dgm:t>
    </dgm:pt>
    <dgm:pt modelId="{8EC92C95-B412-450D-8FD5-AB870EF1C26D}" type="parTrans" cxnId="{843213F4-6645-4B12-ADE2-96A9A0FD7B1D}">
      <dgm:prSet/>
      <dgm:spPr/>
      <dgm:t>
        <a:bodyPr/>
        <a:lstStyle/>
        <a:p>
          <a:endParaRPr lang="en-US"/>
        </a:p>
      </dgm:t>
    </dgm:pt>
    <dgm:pt modelId="{67449EA0-C3CB-4905-95CA-55D3BE434B54}" type="sibTrans" cxnId="{843213F4-6645-4B12-ADE2-96A9A0FD7B1D}">
      <dgm:prSet/>
      <dgm:spPr/>
      <dgm:t>
        <a:bodyPr/>
        <a:lstStyle/>
        <a:p>
          <a:endParaRPr lang="en-US"/>
        </a:p>
      </dgm:t>
    </dgm:pt>
    <dgm:pt modelId="{61B38A72-6FC1-4902-BD95-F00FDF973FC9}">
      <dgm:prSet phldrT="[Text]"/>
      <dgm:spPr/>
      <dgm:t>
        <a:bodyPr/>
        <a:lstStyle/>
        <a:p>
          <a:r>
            <a:rPr lang="en-US" dirty="0" err="1"/>
            <a:t>B.Tech</a:t>
          </a:r>
          <a:r>
            <a:rPr lang="en-US" dirty="0"/>
            <a:t>, Automobile Engineering.</a:t>
          </a:r>
        </a:p>
      </dgm:t>
    </dgm:pt>
    <dgm:pt modelId="{38BCACBA-0E1F-4F39-AEB5-307E7FE4A82B}" type="parTrans" cxnId="{CF85B141-E04F-4F71-A686-F5021F83C85E}">
      <dgm:prSet/>
      <dgm:spPr/>
      <dgm:t>
        <a:bodyPr/>
        <a:lstStyle/>
        <a:p>
          <a:endParaRPr lang="en-US"/>
        </a:p>
      </dgm:t>
    </dgm:pt>
    <dgm:pt modelId="{234A5C15-E30B-4770-A842-0B8C0DFA39B9}" type="sibTrans" cxnId="{CF85B141-E04F-4F71-A686-F5021F83C85E}">
      <dgm:prSet/>
      <dgm:spPr/>
      <dgm:t>
        <a:bodyPr/>
        <a:lstStyle/>
        <a:p>
          <a:endParaRPr lang="en-US"/>
        </a:p>
      </dgm:t>
    </dgm:pt>
    <dgm:pt modelId="{F35D87D1-F71D-482F-B392-ECC4996A2B81}">
      <dgm:prSet phldrT="[Text]"/>
      <dgm:spPr/>
      <dgm:t>
        <a:bodyPr/>
        <a:lstStyle/>
        <a:p>
          <a:r>
            <a:rPr lang="en-US" dirty="0"/>
            <a:t>Filled 5 Utility Patents</a:t>
          </a:r>
        </a:p>
      </dgm:t>
    </dgm:pt>
    <dgm:pt modelId="{D8EBDAE3-96E5-4687-B35B-616A57B75251}" type="parTrans" cxnId="{A9D01E3B-3B14-4C0F-8729-B511D69D93F8}">
      <dgm:prSet/>
      <dgm:spPr/>
      <dgm:t>
        <a:bodyPr/>
        <a:lstStyle/>
        <a:p>
          <a:endParaRPr lang="en-US"/>
        </a:p>
      </dgm:t>
    </dgm:pt>
    <dgm:pt modelId="{6BCA832B-CB9A-4763-96D2-6D97FFF5663A}" type="sibTrans" cxnId="{A9D01E3B-3B14-4C0F-8729-B511D69D93F8}">
      <dgm:prSet/>
      <dgm:spPr/>
      <dgm:t>
        <a:bodyPr/>
        <a:lstStyle/>
        <a:p>
          <a:endParaRPr lang="en-US"/>
        </a:p>
      </dgm:t>
    </dgm:pt>
    <dgm:pt modelId="{C232927E-3792-4D72-AA7E-DEE1E551543E}">
      <dgm:prSet phldrT="[Text]" custT="1"/>
      <dgm:spPr/>
      <dgm:t>
        <a:bodyPr/>
        <a:lstStyle/>
        <a:p>
          <a:r>
            <a:rPr lang="en-US" sz="800" dirty="0"/>
            <a:t>Yash Yadav </a:t>
          </a:r>
        </a:p>
        <a:p>
          <a:r>
            <a:rPr lang="en-US" sz="800" dirty="0"/>
            <a:t>Co Founder</a:t>
          </a:r>
        </a:p>
      </dgm:t>
    </dgm:pt>
    <dgm:pt modelId="{FA3D62CE-8644-4411-98D2-E3441758B1FF}" type="parTrans" cxnId="{1B8FCE30-92F7-4E4D-BB1F-8196C9E865B1}">
      <dgm:prSet/>
      <dgm:spPr/>
      <dgm:t>
        <a:bodyPr/>
        <a:lstStyle/>
        <a:p>
          <a:endParaRPr lang="en-US"/>
        </a:p>
      </dgm:t>
    </dgm:pt>
    <dgm:pt modelId="{342DF8EB-9999-4575-ADA3-1943B04B603D}" type="sibTrans" cxnId="{1B8FCE30-92F7-4E4D-BB1F-8196C9E865B1}">
      <dgm:prSet/>
      <dgm:spPr/>
      <dgm:t>
        <a:bodyPr/>
        <a:lstStyle/>
        <a:p>
          <a:endParaRPr lang="en-US"/>
        </a:p>
      </dgm:t>
    </dgm:pt>
    <dgm:pt modelId="{74B9A96D-F804-404F-820E-F7B336AC992F}">
      <dgm:prSet phldrT="[Text]"/>
      <dgm:spPr/>
      <dgm:t>
        <a:bodyPr/>
        <a:lstStyle/>
        <a:p>
          <a:r>
            <a:rPr lang="en-US" dirty="0"/>
            <a:t>Indian institute of Technology, Roorkee</a:t>
          </a:r>
        </a:p>
      </dgm:t>
    </dgm:pt>
    <dgm:pt modelId="{C1F6A459-0D07-4DB0-A196-E7D268EC449C}" type="parTrans" cxnId="{B6C19785-0DA9-4E1C-8800-59CF6F36E0C1}">
      <dgm:prSet/>
      <dgm:spPr/>
      <dgm:t>
        <a:bodyPr/>
        <a:lstStyle/>
        <a:p>
          <a:endParaRPr lang="en-US"/>
        </a:p>
      </dgm:t>
    </dgm:pt>
    <dgm:pt modelId="{BA27D8C1-9823-4B3F-9A72-CC30194DC9C3}" type="sibTrans" cxnId="{B6C19785-0DA9-4E1C-8800-59CF6F36E0C1}">
      <dgm:prSet/>
      <dgm:spPr/>
      <dgm:t>
        <a:bodyPr/>
        <a:lstStyle/>
        <a:p>
          <a:endParaRPr lang="en-US"/>
        </a:p>
      </dgm:t>
    </dgm:pt>
    <dgm:pt modelId="{200678A1-E5B2-4353-B50B-77F5A1230DE8}">
      <dgm:prSet phldrT="[Text]"/>
      <dgm:spPr/>
      <dgm:t>
        <a:bodyPr/>
        <a:lstStyle/>
        <a:p>
          <a:r>
            <a:rPr lang="en-US" dirty="0"/>
            <a:t>Pursuing Bachelor program.</a:t>
          </a:r>
        </a:p>
      </dgm:t>
    </dgm:pt>
    <dgm:pt modelId="{F235D1E3-DEC6-4E77-B1BE-8E40259381BB}" type="parTrans" cxnId="{E1763BE5-77F5-427F-92DE-206F7145C01B}">
      <dgm:prSet/>
      <dgm:spPr/>
      <dgm:t>
        <a:bodyPr/>
        <a:lstStyle/>
        <a:p>
          <a:endParaRPr lang="en-US"/>
        </a:p>
      </dgm:t>
    </dgm:pt>
    <dgm:pt modelId="{A9E06D8B-18D2-4AE1-9FC9-0311BA1ED325}" type="sibTrans" cxnId="{E1763BE5-77F5-427F-92DE-206F7145C01B}">
      <dgm:prSet/>
      <dgm:spPr/>
      <dgm:t>
        <a:bodyPr/>
        <a:lstStyle/>
        <a:p>
          <a:endParaRPr lang="en-US"/>
        </a:p>
      </dgm:t>
    </dgm:pt>
    <dgm:pt modelId="{F4E6C531-47C7-4D8E-AA06-CB932D1F1A74}">
      <dgm:prSet phldrT="[Text]"/>
      <dgm:spPr/>
      <dgm:t>
        <a:bodyPr/>
        <a:lstStyle/>
        <a:p>
          <a:endParaRPr lang="en-US" dirty="0"/>
        </a:p>
      </dgm:t>
    </dgm:pt>
    <dgm:pt modelId="{9F975B1C-FDFC-482E-A92D-0322F684A49A}" type="sibTrans" cxnId="{FC03A66F-6E81-47FF-8FDC-0632F1023502}">
      <dgm:prSet/>
      <dgm:spPr/>
      <dgm:t>
        <a:bodyPr/>
        <a:lstStyle/>
        <a:p>
          <a:endParaRPr lang="en-US"/>
        </a:p>
      </dgm:t>
    </dgm:pt>
    <dgm:pt modelId="{AC578B0F-74D2-4292-8E06-1908597B8F23}" type="parTrans" cxnId="{FC03A66F-6E81-47FF-8FDC-0632F1023502}">
      <dgm:prSet/>
      <dgm:spPr/>
      <dgm:t>
        <a:bodyPr/>
        <a:lstStyle/>
        <a:p>
          <a:endParaRPr lang="en-US"/>
        </a:p>
      </dgm:t>
    </dgm:pt>
    <dgm:pt modelId="{7952C396-B257-4A66-9D23-A0801994E0D5}">
      <dgm:prSet phldrT="[Text]"/>
      <dgm:spPr/>
      <dgm:t>
        <a:bodyPr/>
        <a:lstStyle/>
        <a:p>
          <a:endParaRPr lang="en-US" dirty="0"/>
        </a:p>
      </dgm:t>
    </dgm:pt>
    <dgm:pt modelId="{ACF22B38-A228-4079-86F8-C4F59DBE1395}" type="sibTrans" cxnId="{5361B39F-AAB3-43CE-A364-CC15DA03162D}">
      <dgm:prSet/>
      <dgm:spPr/>
      <dgm:t>
        <a:bodyPr/>
        <a:lstStyle/>
        <a:p>
          <a:endParaRPr lang="en-US"/>
        </a:p>
      </dgm:t>
    </dgm:pt>
    <dgm:pt modelId="{E052C166-4122-4365-AABE-5A783EB5C7C9}" type="parTrans" cxnId="{5361B39F-AAB3-43CE-A364-CC15DA03162D}">
      <dgm:prSet/>
      <dgm:spPr/>
      <dgm:t>
        <a:bodyPr/>
        <a:lstStyle/>
        <a:p>
          <a:endParaRPr lang="en-US"/>
        </a:p>
      </dgm:t>
    </dgm:pt>
    <dgm:pt modelId="{0C0A7330-1691-4B48-9B96-EB44D65E0C64}" type="pres">
      <dgm:prSet presAssocID="{3DF22FA6-F349-4EFB-A5D1-96DF47E0400A}" presName="rootNode" presStyleCnt="0">
        <dgm:presLayoutVars>
          <dgm:chMax/>
          <dgm:chPref/>
          <dgm:dir/>
          <dgm:animLvl val="lvl"/>
        </dgm:presLayoutVars>
      </dgm:prSet>
      <dgm:spPr/>
    </dgm:pt>
    <dgm:pt modelId="{4A41C187-BAEC-47B7-912E-AE0EA2D0B48B}" type="pres">
      <dgm:prSet presAssocID="{FF1DA5F3-C90A-4B71-AA44-D04207564144}" presName="composite" presStyleCnt="0"/>
      <dgm:spPr/>
    </dgm:pt>
    <dgm:pt modelId="{48CA1442-C523-4F14-9A1C-144B56BC62F4}" type="pres">
      <dgm:prSet presAssocID="{FF1DA5F3-C90A-4B71-AA44-D04207564144}" presName="ParentText" presStyleLbl="node1" presStyleIdx="0" presStyleCnt="2">
        <dgm:presLayoutVars>
          <dgm:chMax val="1"/>
          <dgm:chPref val="1"/>
          <dgm:bulletEnabled val="1"/>
        </dgm:presLayoutVars>
      </dgm:prSet>
      <dgm:spPr/>
    </dgm:pt>
    <dgm:pt modelId="{A49195D4-3EA1-45F7-A528-3D23ADDC31FB}" type="pres">
      <dgm:prSet presAssocID="{FF1DA5F3-C90A-4B71-AA44-D04207564144}" presName="Image" presStyleLbl="bgImgPlace1" presStyleIdx="0" presStyleCnt="2" custLinFactNeighborY="567"/>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t="-21000" b="-21000"/>
          </a:stretch>
        </a:blipFill>
      </dgm:spPr>
    </dgm:pt>
    <dgm:pt modelId="{D3749873-4134-42C3-BB68-E4625C1F31B8}" type="pres">
      <dgm:prSet presAssocID="{FF1DA5F3-C90A-4B71-AA44-D04207564144}" presName="ChildText" presStyleLbl="fgAcc1" presStyleIdx="0" presStyleCnt="2">
        <dgm:presLayoutVars>
          <dgm:chMax val="0"/>
          <dgm:chPref val="0"/>
          <dgm:bulletEnabled val="1"/>
        </dgm:presLayoutVars>
      </dgm:prSet>
      <dgm:spPr/>
    </dgm:pt>
    <dgm:pt modelId="{A0AAA485-50E2-4FFF-9D0A-C1FD269CDD78}" type="pres">
      <dgm:prSet presAssocID="{67449EA0-C3CB-4905-95CA-55D3BE434B54}" presName="sibTrans" presStyleCnt="0"/>
      <dgm:spPr/>
    </dgm:pt>
    <dgm:pt modelId="{FD960CC1-9203-4FF9-B735-04F552A73062}" type="pres">
      <dgm:prSet presAssocID="{C232927E-3792-4D72-AA7E-DEE1E551543E}" presName="composite" presStyleCnt="0"/>
      <dgm:spPr/>
    </dgm:pt>
    <dgm:pt modelId="{8B8C7F01-E79E-41F0-99AC-28060B09A35E}" type="pres">
      <dgm:prSet presAssocID="{C232927E-3792-4D72-AA7E-DEE1E551543E}" presName="ParentText" presStyleLbl="node1" presStyleIdx="1" presStyleCnt="2">
        <dgm:presLayoutVars>
          <dgm:chMax val="1"/>
          <dgm:chPref val="1"/>
          <dgm:bulletEnabled val="1"/>
        </dgm:presLayoutVars>
      </dgm:prSet>
      <dgm:spPr/>
    </dgm:pt>
    <dgm:pt modelId="{B9A3B390-7AE2-4174-A4DF-ACDAA2C36CC0}" type="pres">
      <dgm:prSet presAssocID="{C232927E-3792-4D72-AA7E-DEE1E551543E}" presName="Image" presStyleLbl="bgImgPlace1" presStyleIdx="1" presStyleCnt="2"/>
      <dgm:spPr>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dgm:spPr>
    </dgm:pt>
    <dgm:pt modelId="{0E7C587F-96BA-4F79-97DD-2CC1EEE09B98}" type="pres">
      <dgm:prSet presAssocID="{C232927E-3792-4D72-AA7E-DEE1E551543E}" presName="ChildText" presStyleLbl="fgAcc1" presStyleIdx="1" presStyleCnt="2">
        <dgm:presLayoutVars>
          <dgm:chMax val="0"/>
          <dgm:chPref val="0"/>
          <dgm:bulletEnabled val="1"/>
        </dgm:presLayoutVars>
      </dgm:prSet>
      <dgm:spPr/>
    </dgm:pt>
  </dgm:ptLst>
  <dgm:cxnLst>
    <dgm:cxn modelId="{C1F08D14-7131-46A0-802D-5496491DFAFD}" type="presOf" srcId="{7952C396-B257-4A66-9D23-A0801994E0D5}" destId="{0E7C587F-96BA-4F79-97DD-2CC1EEE09B98}" srcOrd="0" destOrd="1" presId="urn:microsoft.com/office/officeart/2008/layout/TitledPictureBlocks"/>
    <dgm:cxn modelId="{1B8FCE30-92F7-4E4D-BB1F-8196C9E865B1}" srcId="{3DF22FA6-F349-4EFB-A5D1-96DF47E0400A}" destId="{C232927E-3792-4D72-AA7E-DEE1E551543E}" srcOrd="1" destOrd="0" parTransId="{FA3D62CE-8644-4411-98D2-E3441758B1FF}" sibTransId="{342DF8EB-9999-4575-ADA3-1943B04B603D}"/>
    <dgm:cxn modelId="{A9D01E3B-3B14-4C0F-8729-B511D69D93F8}" srcId="{FF1DA5F3-C90A-4B71-AA44-D04207564144}" destId="{F35D87D1-F71D-482F-B392-ECC4996A2B81}" srcOrd="2" destOrd="0" parTransId="{D8EBDAE3-96E5-4687-B35B-616A57B75251}" sibTransId="{6BCA832B-CB9A-4763-96D2-6D97FFF5663A}"/>
    <dgm:cxn modelId="{CF85B141-E04F-4F71-A686-F5021F83C85E}" srcId="{FF1DA5F3-C90A-4B71-AA44-D04207564144}" destId="{61B38A72-6FC1-4902-BD95-F00FDF973FC9}" srcOrd="0" destOrd="0" parTransId="{38BCACBA-0E1F-4F39-AEB5-307E7FE4A82B}" sibTransId="{234A5C15-E30B-4770-A842-0B8C0DFA39B9}"/>
    <dgm:cxn modelId="{BBCDF94B-839A-4CAC-83C8-B0B5564DBCDA}" type="presOf" srcId="{F35D87D1-F71D-482F-B392-ECC4996A2B81}" destId="{D3749873-4134-42C3-BB68-E4625C1F31B8}" srcOrd="0" destOrd="2" presId="urn:microsoft.com/office/officeart/2008/layout/TitledPictureBlocks"/>
    <dgm:cxn modelId="{FC03A66F-6E81-47FF-8FDC-0632F1023502}" srcId="{FF1DA5F3-C90A-4B71-AA44-D04207564144}" destId="{F4E6C531-47C7-4D8E-AA06-CB932D1F1A74}" srcOrd="1" destOrd="0" parTransId="{AC578B0F-74D2-4292-8E06-1908597B8F23}" sibTransId="{9F975B1C-FDFC-482E-A92D-0322F684A49A}"/>
    <dgm:cxn modelId="{B6C19785-0DA9-4E1C-8800-59CF6F36E0C1}" srcId="{C232927E-3792-4D72-AA7E-DEE1E551543E}" destId="{74B9A96D-F804-404F-820E-F7B336AC992F}" srcOrd="0" destOrd="0" parTransId="{C1F6A459-0D07-4DB0-A196-E7D268EC449C}" sibTransId="{BA27D8C1-9823-4B3F-9A72-CC30194DC9C3}"/>
    <dgm:cxn modelId="{47A10D8B-9020-426B-BCFB-198D865623E9}" type="presOf" srcId="{F4E6C531-47C7-4D8E-AA06-CB932D1F1A74}" destId="{D3749873-4134-42C3-BB68-E4625C1F31B8}" srcOrd="0" destOrd="1" presId="urn:microsoft.com/office/officeart/2008/layout/TitledPictureBlocks"/>
    <dgm:cxn modelId="{E80E3A96-7773-4DAF-8383-F9A32F0D1A2E}" type="presOf" srcId="{74B9A96D-F804-404F-820E-F7B336AC992F}" destId="{0E7C587F-96BA-4F79-97DD-2CC1EEE09B98}" srcOrd="0" destOrd="0" presId="urn:microsoft.com/office/officeart/2008/layout/TitledPictureBlocks"/>
    <dgm:cxn modelId="{5361B39F-AAB3-43CE-A364-CC15DA03162D}" srcId="{C232927E-3792-4D72-AA7E-DEE1E551543E}" destId="{7952C396-B257-4A66-9D23-A0801994E0D5}" srcOrd="1" destOrd="0" parTransId="{E052C166-4122-4365-AABE-5A783EB5C7C9}" sibTransId="{ACF22B38-A228-4079-86F8-C4F59DBE1395}"/>
    <dgm:cxn modelId="{260BC4A1-5F65-43C3-AEF4-1A08003515C7}" type="presOf" srcId="{C232927E-3792-4D72-AA7E-DEE1E551543E}" destId="{8B8C7F01-E79E-41F0-99AC-28060B09A35E}" srcOrd="0" destOrd="0" presId="urn:microsoft.com/office/officeart/2008/layout/TitledPictureBlocks"/>
    <dgm:cxn modelId="{642785B6-A8BD-4438-90CB-FD86F2545918}" type="presOf" srcId="{61B38A72-6FC1-4902-BD95-F00FDF973FC9}" destId="{D3749873-4134-42C3-BB68-E4625C1F31B8}" srcOrd="0" destOrd="0" presId="urn:microsoft.com/office/officeart/2008/layout/TitledPictureBlocks"/>
    <dgm:cxn modelId="{70A806B7-0F81-4E5F-9325-C0110905DDD3}" type="presOf" srcId="{3DF22FA6-F349-4EFB-A5D1-96DF47E0400A}" destId="{0C0A7330-1691-4B48-9B96-EB44D65E0C64}" srcOrd="0" destOrd="0" presId="urn:microsoft.com/office/officeart/2008/layout/TitledPictureBlocks"/>
    <dgm:cxn modelId="{A42C86C9-0CB1-49FB-9AF1-A98E064D2327}" type="presOf" srcId="{FF1DA5F3-C90A-4B71-AA44-D04207564144}" destId="{48CA1442-C523-4F14-9A1C-144B56BC62F4}" srcOrd="0" destOrd="0" presId="urn:microsoft.com/office/officeart/2008/layout/TitledPictureBlocks"/>
    <dgm:cxn modelId="{E1763BE5-77F5-427F-92DE-206F7145C01B}" srcId="{C232927E-3792-4D72-AA7E-DEE1E551543E}" destId="{200678A1-E5B2-4353-B50B-77F5A1230DE8}" srcOrd="2" destOrd="0" parTransId="{F235D1E3-DEC6-4E77-B1BE-8E40259381BB}" sibTransId="{A9E06D8B-18D2-4AE1-9FC9-0311BA1ED325}"/>
    <dgm:cxn modelId="{843213F4-6645-4B12-ADE2-96A9A0FD7B1D}" srcId="{3DF22FA6-F349-4EFB-A5D1-96DF47E0400A}" destId="{FF1DA5F3-C90A-4B71-AA44-D04207564144}" srcOrd="0" destOrd="0" parTransId="{8EC92C95-B412-450D-8FD5-AB870EF1C26D}" sibTransId="{67449EA0-C3CB-4905-95CA-55D3BE434B54}"/>
    <dgm:cxn modelId="{5011FCFF-24A5-4FF9-8605-322A4E14B50F}" type="presOf" srcId="{200678A1-E5B2-4353-B50B-77F5A1230DE8}" destId="{0E7C587F-96BA-4F79-97DD-2CC1EEE09B98}" srcOrd="0" destOrd="2" presId="urn:microsoft.com/office/officeart/2008/layout/TitledPictureBlocks"/>
    <dgm:cxn modelId="{6A8670BD-73ED-4CD5-B21C-F7E10DDC98C5}" type="presParOf" srcId="{0C0A7330-1691-4B48-9B96-EB44D65E0C64}" destId="{4A41C187-BAEC-47B7-912E-AE0EA2D0B48B}" srcOrd="0" destOrd="0" presId="urn:microsoft.com/office/officeart/2008/layout/TitledPictureBlocks"/>
    <dgm:cxn modelId="{A33ED457-F4E9-4E07-B1BF-5EF3EFD29876}" type="presParOf" srcId="{4A41C187-BAEC-47B7-912E-AE0EA2D0B48B}" destId="{48CA1442-C523-4F14-9A1C-144B56BC62F4}" srcOrd="0" destOrd="0" presId="urn:microsoft.com/office/officeart/2008/layout/TitledPictureBlocks"/>
    <dgm:cxn modelId="{47827DFD-972B-4041-932C-79557D354D67}" type="presParOf" srcId="{4A41C187-BAEC-47B7-912E-AE0EA2D0B48B}" destId="{A49195D4-3EA1-45F7-A528-3D23ADDC31FB}" srcOrd="1" destOrd="0" presId="urn:microsoft.com/office/officeart/2008/layout/TitledPictureBlocks"/>
    <dgm:cxn modelId="{8A6CC5D8-5095-4BC3-BBB9-EC8B56529ACC}" type="presParOf" srcId="{4A41C187-BAEC-47B7-912E-AE0EA2D0B48B}" destId="{D3749873-4134-42C3-BB68-E4625C1F31B8}" srcOrd="2" destOrd="0" presId="urn:microsoft.com/office/officeart/2008/layout/TitledPictureBlocks"/>
    <dgm:cxn modelId="{4D81603D-0073-432C-81CC-41C79671E0EB}" type="presParOf" srcId="{0C0A7330-1691-4B48-9B96-EB44D65E0C64}" destId="{A0AAA485-50E2-4FFF-9D0A-C1FD269CDD78}" srcOrd="1" destOrd="0" presId="urn:microsoft.com/office/officeart/2008/layout/TitledPictureBlocks"/>
    <dgm:cxn modelId="{BB9DD341-510F-4FF5-B6F5-853B9A4584DE}" type="presParOf" srcId="{0C0A7330-1691-4B48-9B96-EB44D65E0C64}" destId="{FD960CC1-9203-4FF9-B735-04F552A73062}" srcOrd="2" destOrd="0" presId="urn:microsoft.com/office/officeart/2008/layout/TitledPictureBlocks"/>
    <dgm:cxn modelId="{19BB6B3B-72B4-4B9B-BBE1-0B3B8C3FD2B2}" type="presParOf" srcId="{FD960CC1-9203-4FF9-B735-04F552A73062}" destId="{8B8C7F01-E79E-41F0-99AC-28060B09A35E}" srcOrd="0" destOrd="0" presId="urn:microsoft.com/office/officeart/2008/layout/TitledPictureBlocks"/>
    <dgm:cxn modelId="{1667AE50-A372-460F-97BB-0B30E3F3D2D5}" type="presParOf" srcId="{FD960CC1-9203-4FF9-B735-04F552A73062}" destId="{B9A3B390-7AE2-4174-A4DF-ACDAA2C36CC0}" srcOrd="1" destOrd="0" presId="urn:microsoft.com/office/officeart/2008/layout/TitledPictureBlocks"/>
    <dgm:cxn modelId="{C076AFFE-8821-4B53-9289-0CA244D56814}" type="presParOf" srcId="{FD960CC1-9203-4FF9-B735-04F552A73062}" destId="{0E7C587F-96BA-4F79-97DD-2CC1EEE09B98}" srcOrd="2" destOrd="0" presId="urn:microsoft.com/office/officeart/2008/layout/TitledPictureBlock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A39846D-96E1-40D7-9A06-9E5D60E605B1}" type="doc">
      <dgm:prSet loTypeId="urn:microsoft.com/office/officeart/2008/layout/PictureStrips" loCatId="list" qsTypeId="urn:microsoft.com/office/officeart/2005/8/quickstyle/simple1" qsCatId="simple" csTypeId="urn:microsoft.com/office/officeart/2005/8/colors/accent1_2" csCatId="accent1" phldr="1"/>
      <dgm:spPr/>
      <dgm:t>
        <a:bodyPr/>
        <a:lstStyle/>
        <a:p>
          <a:endParaRPr lang="en-US"/>
        </a:p>
      </dgm:t>
    </dgm:pt>
    <dgm:pt modelId="{B3293A01-D5CD-44E9-926F-2F5B0EEE79ED}">
      <dgm:prSet phldrT="[Text]"/>
      <dgm:spPr/>
      <dgm:t>
        <a:bodyPr/>
        <a:lstStyle/>
        <a:p>
          <a:r>
            <a:rPr lang="en-US" dirty="0"/>
            <a:t>Dealership network with floor mattress showrooms and shops</a:t>
          </a:r>
        </a:p>
      </dgm:t>
    </dgm:pt>
    <dgm:pt modelId="{CD697C72-1A96-42BB-A619-7186F5288079}" type="parTrans" cxnId="{DF4BB1E5-22C8-4EBC-8F8F-4560B8C1D91C}">
      <dgm:prSet/>
      <dgm:spPr/>
      <dgm:t>
        <a:bodyPr/>
        <a:lstStyle/>
        <a:p>
          <a:endParaRPr lang="en-US"/>
        </a:p>
      </dgm:t>
    </dgm:pt>
    <dgm:pt modelId="{9588D20F-1B41-489A-8373-2C1EEABE4F81}" type="sibTrans" cxnId="{DF4BB1E5-22C8-4EBC-8F8F-4560B8C1D91C}">
      <dgm:prSet/>
      <dgm:spPr/>
      <dgm:t>
        <a:bodyPr/>
        <a:lstStyle/>
        <a:p>
          <a:endParaRPr lang="en-US"/>
        </a:p>
      </dgm:t>
    </dgm:pt>
    <dgm:pt modelId="{B33851F4-7500-4DFE-BF93-00E5559CB6B2}">
      <dgm:prSet/>
      <dgm:spPr/>
      <dgm:t>
        <a:bodyPr/>
        <a:lstStyle/>
        <a:p>
          <a:r>
            <a:rPr lang="en-US" dirty="0"/>
            <a:t>Big Launching event and good pitching.</a:t>
          </a:r>
        </a:p>
      </dgm:t>
    </dgm:pt>
    <dgm:pt modelId="{A202B93D-DB02-4B9A-92E1-51ECFC7870E0}" type="parTrans" cxnId="{FDFF97D6-F803-493D-AAA7-30E435F10C67}">
      <dgm:prSet/>
      <dgm:spPr/>
      <dgm:t>
        <a:bodyPr/>
        <a:lstStyle/>
        <a:p>
          <a:endParaRPr lang="en-US"/>
        </a:p>
      </dgm:t>
    </dgm:pt>
    <dgm:pt modelId="{D9162E09-DB44-483D-8CD7-D80C2EB89B92}" type="sibTrans" cxnId="{FDFF97D6-F803-493D-AAA7-30E435F10C67}">
      <dgm:prSet/>
      <dgm:spPr/>
      <dgm:t>
        <a:bodyPr/>
        <a:lstStyle/>
        <a:p>
          <a:endParaRPr lang="en-US"/>
        </a:p>
      </dgm:t>
    </dgm:pt>
    <dgm:pt modelId="{552A5DE6-9784-449D-91EF-828BFF7C0C99}">
      <dgm:prSet/>
      <dgm:spPr/>
      <dgm:t>
        <a:bodyPr/>
        <a:lstStyle/>
        <a:p>
          <a:r>
            <a:rPr lang="en-US" dirty="0"/>
            <a:t>Hype</a:t>
          </a:r>
          <a:r>
            <a:rPr lang="en-US" baseline="0" dirty="0"/>
            <a:t> on social media and feedbacking of users. </a:t>
          </a:r>
          <a:endParaRPr lang="en-US" dirty="0"/>
        </a:p>
      </dgm:t>
    </dgm:pt>
    <dgm:pt modelId="{F472A274-47D8-4C71-9184-AB7FDE9CD216}" type="parTrans" cxnId="{3A10A841-4F75-460F-8ED2-7188616EDD90}">
      <dgm:prSet/>
      <dgm:spPr/>
      <dgm:t>
        <a:bodyPr/>
        <a:lstStyle/>
        <a:p>
          <a:endParaRPr lang="en-US"/>
        </a:p>
      </dgm:t>
    </dgm:pt>
    <dgm:pt modelId="{2241A474-1327-44DF-8BCB-29A461CA8D14}" type="sibTrans" cxnId="{3A10A841-4F75-460F-8ED2-7188616EDD90}">
      <dgm:prSet/>
      <dgm:spPr/>
      <dgm:t>
        <a:bodyPr/>
        <a:lstStyle/>
        <a:p>
          <a:endParaRPr lang="en-US"/>
        </a:p>
      </dgm:t>
    </dgm:pt>
    <dgm:pt modelId="{254C7907-7670-40E5-A453-092A5350E22A}">
      <dgm:prSet/>
      <dgm:spPr/>
      <dgm:t>
        <a:bodyPr/>
        <a:lstStyle/>
        <a:p>
          <a:r>
            <a:rPr lang="en-US" dirty="0"/>
            <a:t>Collaborate with street salesmen to extend the marketing to small levels</a:t>
          </a:r>
        </a:p>
      </dgm:t>
    </dgm:pt>
    <dgm:pt modelId="{A6DF6665-A95F-4414-88B1-9AE82B501FB4}" type="parTrans" cxnId="{D3108DD1-4402-4E86-A771-9E0C6498B3B8}">
      <dgm:prSet/>
      <dgm:spPr/>
      <dgm:t>
        <a:bodyPr/>
        <a:lstStyle/>
        <a:p>
          <a:endParaRPr lang="en-US"/>
        </a:p>
      </dgm:t>
    </dgm:pt>
    <dgm:pt modelId="{1DBE8015-7B19-44A4-86D3-7AB42BA6F76B}" type="sibTrans" cxnId="{D3108DD1-4402-4E86-A771-9E0C6498B3B8}">
      <dgm:prSet/>
      <dgm:spPr/>
      <dgm:t>
        <a:bodyPr/>
        <a:lstStyle/>
        <a:p>
          <a:endParaRPr lang="en-US"/>
        </a:p>
      </dgm:t>
    </dgm:pt>
    <dgm:pt modelId="{74461B1E-0AC3-42C2-B84F-6F0CEB4F32CF}">
      <dgm:prSet/>
      <dgm:spPr/>
      <dgm:t>
        <a:bodyPr/>
        <a:lstStyle/>
        <a:p>
          <a:r>
            <a:rPr lang="en-US" dirty="0"/>
            <a:t>Advertisement in medical clinics and health centres.</a:t>
          </a:r>
        </a:p>
      </dgm:t>
    </dgm:pt>
    <dgm:pt modelId="{85678B65-7E7E-4BD6-8BCB-B075B94BDCA0}" type="parTrans" cxnId="{C535C009-1826-4330-A8BB-0BD4766CE0B6}">
      <dgm:prSet/>
      <dgm:spPr/>
      <dgm:t>
        <a:bodyPr/>
        <a:lstStyle/>
        <a:p>
          <a:endParaRPr lang="en-US"/>
        </a:p>
      </dgm:t>
    </dgm:pt>
    <dgm:pt modelId="{D2B01B52-FE2D-4603-A5E0-34F8C159B062}" type="sibTrans" cxnId="{C535C009-1826-4330-A8BB-0BD4766CE0B6}">
      <dgm:prSet/>
      <dgm:spPr/>
      <dgm:t>
        <a:bodyPr/>
        <a:lstStyle/>
        <a:p>
          <a:endParaRPr lang="en-US"/>
        </a:p>
      </dgm:t>
    </dgm:pt>
    <dgm:pt modelId="{FB6A5934-F53F-4BE6-8519-ED3D5CB017AA}">
      <dgm:prSet/>
      <dgm:spPr/>
      <dgm:t>
        <a:bodyPr/>
        <a:lstStyle/>
        <a:p>
          <a:r>
            <a:rPr lang="en-US" dirty="0"/>
            <a:t>Collaboration with mattress manufacturers</a:t>
          </a:r>
        </a:p>
      </dgm:t>
    </dgm:pt>
    <dgm:pt modelId="{A426C220-AF5E-4974-BB39-6C4247C487E1}" type="parTrans" cxnId="{C6C08399-0CB6-45EE-B8E5-0E67909F2075}">
      <dgm:prSet/>
      <dgm:spPr/>
      <dgm:t>
        <a:bodyPr/>
        <a:lstStyle/>
        <a:p>
          <a:endParaRPr lang="en-US"/>
        </a:p>
      </dgm:t>
    </dgm:pt>
    <dgm:pt modelId="{FE1FFAEA-EA00-40DF-A4C4-D338B9D34299}" type="sibTrans" cxnId="{C6C08399-0CB6-45EE-B8E5-0E67909F2075}">
      <dgm:prSet/>
      <dgm:spPr/>
      <dgm:t>
        <a:bodyPr/>
        <a:lstStyle/>
        <a:p>
          <a:endParaRPr lang="en-US"/>
        </a:p>
      </dgm:t>
    </dgm:pt>
    <dgm:pt modelId="{ADF66C1E-86E6-41F1-8CC5-E6F0D5EF833D}">
      <dgm:prSet/>
      <dgm:spPr/>
      <dgm:t>
        <a:bodyPr/>
        <a:lstStyle/>
        <a:p>
          <a:r>
            <a:rPr lang="en-US" dirty="0"/>
            <a:t>Magazine publication and newspaper articles</a:t>
          </a:r>
        </a:p>
      </dgm:t>
    </dgm:pt>
    <dgm:pt modelId="{DC660191-6EF6-4376-B1D6-8C285A3BF807}" type="parTrans" cxnId="{9A83F4D3-214E-4D80-BC46-B707A2DE5749}">
      <dgm:prSet/>
      <dgm:spPr/>
      <dgm:t>
        <a:bodyPr/>
        <a:lstStyle/>
        <a:p>
          <a:endParaRPr lang="en-US"/>
        </a:p>
      </dgm:t>
    </dgm:pt>
    <dgm:pt modelId="{A0C361D2-1A57-4851-9FC3-CECFD1142F7D}" type="sibTrans" cxnId="{9A83F4D3-214E-4D80-BC46-B707A2DE5749}">
      <dgm:prSet/>
      <dgm:spPr/>
      <dgm:t>
        <a:bodyPr/>
        <a:lstStyle/>
        <a:p>
          <a:endParaRPr lang="en-US"/>
        </a:p>
      </dgm:t>
    </dgm:pt>
    <dgm:pt modelId="{081605E2-AB12-4AD8-9E0D-B6DCFEED1B59}">
      <dgm:prSet/>
      <dgm:spPr/>
      <dgm:t>
        <a:bodyPr/>
        <a:lstStyle/>
        <a:p>
          <a:r>
            <a:rPr lang="en-US" dirty="0"/>
            <a:t>Agents to sell to big hospitals and complex buildings.</a:t>
          </a:r>
        </a:p>
      </dgm:t>
    </dgm:pt>
    <dgm:pt modelId="{D9F26CC3-43EF-4F72-8E33-21BC22869B2E}" type="parTrans" cxnId="{F0A0FB69-F1C6-4863-B54C-677035CCE8B8}">
      <dgm:prSet/>
      <dgm:spPr/>
      <dgm:t>
        <a:bodyPr/>
        <a:lstStyle/>
        <a:p>
          <a:endParaRPr lang="en-US"/>
        </a:p>
      </dgm:t>
    </dgm:pt>
    <dgm:pt modelId="{510E4986-BD7B-4FDC-AC45-465286392F8F}" type="sibTrans" cxnId="{F0A0FB69-F1C6-4863-B54C-677035CCE8B8}">
      <dgm:prSet/>
      <dgm:spPr/>
      <dgm:t>
        <a:bodyPr/>
        <a:lstStyle/>
        <a:p>
          <a:endParaRPr lang="en-US"/>
        </a:p>
      </dgm:t>
    </dgm:pt>
    <dgm:pt modelId="{E2D2F282-F583-4EAD-91D7-9D0CCD5B83B0}">
      <dgm:prSet/>
      <dgm:spPr/>
      <dgm:t>
        <a:bodyPr/>
        <a:lstStyle/>
        <a:p>
          <a:r>
            <a:rPr lang="en-US" dirty="0"/>
            <a:t>Special</a:t>
          </a:r>
          <a:r>
            <a:rPr lang="en-US" baseline="0" dirty="0"/>
            <a:t> discount in festive seasons.</a:t>
          </a:r>
          <a:endParaRPr lang="en-US" dirty="0"/>
        </a:p>
      </dgm:t>
    </dgm:pt>
    <dgm:pt modelId="{A8FD539E-E3EB-46E3-B37C-B732A4EEAEBD}" type="parTrans" cxnId="{FE5157F2-8BA4-4596-BC38-5B02B65A830E}">
      <dgm:prSet/>
      <dgm:spPr/>
      <dgm:t>
        <a:bodyPr/>
        <a:lstStyle/>
        <a:p>
          <a:endParaRPr lang="en-US"/>
        </a:p>
      </dgm:t>
    </dgm:pt>
    <dgm:pt modelId="{018F4AB3-12D9-49E6-A6EC-6411C0CBCD55}" type="sibTrans" cxnId="{FE5157F2-8BA4-4596-BC38-5B02B65A830E}">
      <dgm:prSet/>
      <dgm:spPr/>
      <dgm:t>
        <a:bodyPr/>
        <a:lstStyle/>
        <a:p>
          <a:endParaRPr lang="en-US"/>
        </a:p>
      </dgm:t>
    </dgm:pt>
    <dgm:pt modelId="{D5BC0320-32DF-4DD8-B20E-3A57A205790B}">
      <dgm:prSet/>
      <dgm:spPr/>
      <dgm:t>
        <a:bodyPr/>
        <a:lstStyle/>
        <a:p>
          <a:r>
            <a:rPr lang="en-US" dirty="0"/>
            <a:t>Market</a:t>
          </a:r>
          <a:r>
            <a:rPr lang="en-US" baseline="0" dirty="0"/>
            <a:t> our product to e-commerce websites.</a:t>
          </a:r>
          <a:endParaRPr lang="en-US" dirty="0"/>
        </a:p>
      </dgm:t>
    </dgm:pt>
    <dgm:pt modelId="{95FE0F72-C240-4209-BA76-72F042522A47}" type="parTrans" cxnId="{71E0551E-2863-4AC4-8D23-DDEC08ABBFAA}">
      <dgm:prSet/>
      <dgm:spPr/>
      <dgm:t>
        <a:bodyPr/>
        <a:lstStyle/>
        <a:p>
          <a:endParaRPr lang="en-US"/>
        </a:p>
      </dgm:t>
    </dgm:pt>
    <dgm:pt modelId="{D5A7044D-EA03-4DE8-A5FB-1AD06E3C1D65}" type="sibTrans" cxnId="{71E0551E-2863-4AC4-8D23-DDEC08ABBFAA}">
      <dgm:prSet/>
      <dgm:spPr/>
      <dgm:t>
        <a:bodyPr/>
        <a:lstStyle/>
        <a:p>
          <a:endParaRPr lang="en-US"/>
        </a:p>
      </dgm:t>
    </dgm:pt>
    <dgm:pt modelId="{EEA919B6-AB51-40A6-8314-A09B5A73536D}">
      <dgm:prSet/>
      <dgm:spPr/>
      <dgm:t>
        <a:bodyPr/>
        <a:lstStyle/>
        <a:p>
          <a:r>
            <a:rPr lang="en-US" dirty="0"/>
            <a:t>Contract with hospitals as it increases the hygiene and safety amid corona pandemic.</a:t>
          </a:r>
        </a:p>
      </dgm:t>
    </dgm:pt>
    <dgm:pt modelId="{E2187BBE-3C6D-430D-98F2-68AAC140376E}" type="parTrans" cxnId="{4B19561E-8901-48BD-B3A6-47910804FCAB}">
      <dgm:prSet/>
      <dgm:spPr/>
      <dgm:t>
        <a:bodyPr/>
        <a:lstStyle/>
        <a:p>
          <a:endParaRPr lang="en-US"/>
        </a:p>
      </dgm:t>
    </dgm:pt>
    <dgm:pt modelId="{FDD16B90-88A2-49B4-B57C-8D7AFD608BFA}" type="sibTrans" cxnId="{4B19561E-8901-48BD-B3A6-47910804FCAB}">
      <dgm:prSet/>
      <dgm:spPr/>
      <dgm:t>
        <a:bodyPr/>
        <a:lstStyle/>
        <a:p>
          <a:endParaRPr lang="en-US"/>
        </a:p>
      </dgm:t>
    </dgm:pt>
    <dgm:pt modelId="{C888109F-6164-405D-856F-F714BBBD3DBD}">
      <dgm:prSet/>
      <dgm:spPr/>
      <dgm:t>
        <a:bodyPr/>
        <a:lstStyle/>
        <a:p>
          <a:r>
            <a:rPr lang="en-US" dirty="0"/>
            <a:t>Collaborate with health ministry to promote hygiene amid covid pandemic.</a:t>
          </a:r>
        </a:p>
      </dgm:t>
    </dgm:pt>
    <dgm:pt modelId="{1B633DBE-961B-4FCE-89C2-AF532E42557B}" type="parTrans" cxnId="{00646357-99D0-42F3-AE43-876F41CBA987}">
      <dgm:prSet/>
      <dgm:spPr/>
      <dgm:t>
        <a:bodyPr/>
        <a:lstStyle/>
        <a:p>
          <a:endParaRPr lang="en-US"/>
        </a:p>
      </dgm:t>
    </dgm:pt>
    <dgm:pt modelId="{7A752234-4CA9-451D-8A1B-FA0E6F9E0EDE}" type="sibTrans" cxnId="{00646357-99D0-42F3-AE43-876F41CBA987}">
      <dgm:prSet/>
      <dgm:spPr/>
      <dgm:t>
        <a:bodyPr/>
        <a:lstStyle/>
        <a:p>
          <a:endParaRPr lang="en-US"/>
        </a:p>
      </dgm:t>
    </dgm:pt>
    <dgm:pt modelId="{611AFB67-5A50-46DF-A40F-42D6C1AE5F21}">
      <dgm:prSet/>
      <dgm:spPr/>
      <dgm:t>
        <a:bodyPr/>
        <a:lstStyle/>
        <a:p>
          <a:r>
            <a:rPr lang="en-US" dirty="0"/>
            <a:t>Online</a:t>
          </a:r>
          <a:r>
            <a:rPr lang="en-US" baseline="0" dirty="0"/>
            <a:t> advertisements on various multiuser sites.</a:t>
          </a:r>
          <a:endParaRPr lang="en-US" dirty="0"/>
        </a:p>
      </dgm:t>
    </dgm:pt>
    <dgm:pt modelId="{C797804C-24F2-4A50-BCBC-5DE75C75FFA0}" type="parTrans" cxnId="{F7E91355-B1BD-4B58-A3BE-EBC88758CF49}">
      <dgm:prSet/>
      <dgm:spPr/>
      <dgm:t>
        <a:bodyPr/>
        <a:lstStyle/>
        <a:p>
          <a:endParaRPr lang="en-US"/>
        </a:p>
      </dgm:t>
    </dgm:pt>
    <dgm:pt modelId="{1C19BF8B-2976-4FFC-A5ED-8AB423D367B8}" type="sibTrans" cxnId="{F7E91355-B1BD-4B58-A3BE-EBC88758CF49}">
      <dgm:prSet/>
      <dgm:spPr/>
      <dgm:t>
        <a:bodyPr/>
        <a:lstStyle/>
        <a:p>
          <a:endParaRPr lang="en-US"/>
        </a:p>
      </dgm:t>
    </dgm:pt>
    <dgm:pt modelId="{EB2205DB-F84A-C244-915F-0F08371ED845}">
      <dgm:prSet/>
      <dgm:spPr/>
      <dgm:t>
        <a:bodyPr/>
        <a:lstStyle/>
        <a:p>
          <a:r>
            <a:rPr lang="en-GB" dirty="0"/>
            <a:t>Create our own website to ensure users easiness in buying, contacting and feedbacking the product.</a:t>
          </a:r>
        </a:p>
      </dgm:t>
    </dgm:pt>
    <dgm:pt modelId="{5EBC7830-DAD4-2E44-99C9-F9A1097F4A00}" type="parTrans" cxnId="{4606088E-94C3-604C-ADF6-E7C987953C00}">
      <dgm:prSet/>
      <dgm:spPr/>
      <dgm:t>
        <a:bodyPr/>
        <a:lstStyle/>
        <a:p>
          <a:endParaRPr lang="en-GB"/>
        </a:p>
      </dgm:t>
    </dgm:pt>
    <dgm:pt modelId="{A99A8A04-5D2D-874C-BD6A-9082B60114D7}" type="sibTrans" cxnId="{4606088E-94C3-604C-ADF6-E7C987953C00}">
      <dgm:prSet/>
      <dgm:spPr/>
      <dgm:t>
        <a:bodyPr/>
        <a:lstStyle/>
        <a:p>
          <a:endParaRPr lang="en-GB"/>
        </a:p>
      </dgm:t>
    </dgm:pt>
    <dgm:pt modelId="{D87526F6-FCA6-4339-8646-417BE631F9F0}" type="pres">
      <dgm:prSet presAssocID="{5A39846D-96E1-40D7-9A06-9E5D60E605B1}" presName="Name0" presStyleCnt="0">
        <dgm:presLayoutVars>
          <dgm:dir/>
          <dgm:resizeHandles val="exact"/>
        </dgm:presLayoutVars>
      </dgm:prSet>
      <dgm:spPr/>
    </dgm:pt>
    <dgm:pt modelId="{AE67748C-A60B-4E7C-A2B2-C43B286E64CE}" type="pres">
      <dgm:prSet presAssocID="{B3293A01-D5CD-44E9-926F-2F5B0EEE79ED}" presName="composite" presStyleCnt="0"/>
      <dgm:spPr/>
    </dgm:pt>
    <dgm:pt modelId="{0C4EB677-91C3-4407-80D9-D98184567327}" type="pres">
      <dgm:prSet presAssocID="{B3293A01-D5CD-44E9-926F-2F5B0EEE79ED}" presName="rect1" presStyleLbl="trAlignAcc1" presStyleIdx="0" presStyleCnt="14">
        <dgm:presLayoutVars>
          <dgm:bulletEnabled val="1"/>
        </dgm:presLayoutVars>
      </dgm:prSet>
      <dgm:spPr/>
    </dgm:pt>
    <dgm:pt modelId="{D7B1AEE8-E282-4462-9778-9C85F0DE918A}" type="pres">
      <dgm:prSet presAssocID="{B3293A01-D5CD-44E9-926F-2F5B0EEE79ED}" presName="rect2" presStyleLbl="fgImgPlace1" presStyleIdx="0" presStyleCnt="14"/>
      <dgm:spPr/>
    </dgm:pt>
    <dgm:pt modelId="{154F5743-5EC3-48C2-843F-C8A11A79E44C}" type="pres">
      <dgm:prSet presAssocID="{9588D20F-1B41-489A-8373-2C1EEABE4F81}" presName="sibTrans" presStyleCnt="0"/>
      <dgm:spPr/>
    </dgm:pt>
    <dgm:pt modelId="{649E642B-45D7-4CBF-8D17-10EC39CE8064}" type="pres">
      <dgm:prSet presAssocID="{B33851F4-7500-4DFE-BF93-00E5559CB6B2}" presName="composite" presStyleCnt="0"/>
      <dgm:spPr/>
    </dgm:pt>
    <dgm:pt modelId="{16341341-C256-49A8-A65A-205DD69FFA3A}" type="pres">
      <dgm:prSet presAssocID="{B33851F4-7500-4DFE-BF93-00E5559CB6B2}" presName="rect1" presStyleLbl="trAlignAcc1" presStyleIdx="1" presStyleCnt="14">
        <dgm:presLayoutVars>
          <dgm:bulletEnabled val="1"/>
        </dgm:presLayoutVars>
      </dgm:prSet>
      <dgm:spPr/>
    </dgm:pt>
    <dgm:pt modelId="{C2C9A5FD-D013-4090-9A36-3570C7CB9CDC}" type="pres">
      <dgm:prSet presAssocID="{B33851F4-7500-4DFE-BF93-00E5559CB6B2}" presName="rect2" presStyleLbl="fgImgPlace1" presStyleIdx="1" presStyleCnt="14"/>
      <dgm:spPr/>
    </dgm:pt>
    <dgm:pt modelId="{3F98F17E-7EEF-4B19-BF8E-9988EF458168}" type="pres">
      <dgm:prSet presAssocID="{D9162E09-DB44-483D-8CD7-D80C2EB89B92}" presName="sibTrans" presStyleCnt="0"/>
      <dgm:spPr/>
    </dgm:pt>
    <dgm:pt modelId="{C78BF745-83C1-46EB-8028-988ACFA98884}" type="pres">
      <dgm:prSet presAssocID="{552A5DE6-9784-449D-91EF-828BFF7C0C99}" presName="composite" presStyleCnt="0"/>
      <dgm:spPr/>
    </dgm:pt>
    <dgm:pt modelId="{F8D9F858-56C6-4639-8484-7E07E484988B}" type="pres">
      <dgm:prSet presAssocID="{552A5DE6-9784-449D-91EF-828BFF7C0C99}" presName="rect1" presStyleLbl="trAlignAcc1" presStyleIdx="2" presStyleCnt="14">
        <dgm:presLayoutVars>
          <dgm:bulletEnabled val="1"/>
        </dgm:presLayoutVars>
      </dgm:prSet>
      <dgm:spPr/>
    </dgm:pt>
    <dgm:pt modelId="{60864B6F-E528-48BF-9E26-77AF48D08A28}" type="pres">
      <dgm:prSet presAssocID="{552A5DE6-9784-449D-91EF-828BFF7C0C99}" presName="rect2" presStyleLbl="fgImgPlace1" presStyleIdx="2" presStyleCnt="14"/>
      <dgm:spPr/>
    </dgm:pt>
    <dgm:pt modelId="{BCC147CD-D150-406E-B5A6-B42E73701436}" type="pres">
      <dgm:prSet presAssocID="{2241A474-1327-44DF-8BCB-29A461CA8D14}" presName="sibTrans" presStyleCnt="0"/>
      <dgm:spPr/>
    </dgm:pt>
    <dgm:pt modelId="{5B926F3A-5BCE-48DE-9006-DE6CEE1E51F5}" type="pres">
      <dgm:prSet presAssocID="{254C7907-7670-40E5-A453-092A5350E22A}" presName="composite" presStyleCnt="0"/>
      <dgm:spPr/>
    </dgm:pt>
    <dgm:pt modelId="{32F2BA2B-C85C-491A-A4DE-B289FDFC6500}" type="pres">
      <dgm:prSet presAssocID="{254C7907-7670-40E5-A453-092A5350E22A}" presName="rect1" presStyleLbl="trAlignAcc1" presStyleIdx="3" presStyleCnt="14">
        <dgm:presLayoutVars>
          <dgm:bulletEnabled val="1"/>
        </dgm:presLayoutVars>
      </dgm:prSet>
      <dgm:spPr/>
    </dgm:pt>
    <dgm:pt modelId="{E2B58266-4238-4AC3-A5C1-7698D6BDD7BE}" type="pres">
      <dgm:prSet presAssocID="{254C7907-7670-40E5-A453-092A5350E22A}" presName="rect2" presStyleLbl="fgImgPlace1" presStyleIdx="3" presStyleCnt="14"/>
      <dgm:spPr/>
    </dgm:pt>
    <dgm:pt modelId="{EFB3445F-9710-4165-8A13-B4B9C1646054}" type="pres">
      <dgm:prSet presAssocID="{1DBE8015-7B19-44A4-86D3-7AB42BA6F76B}" presName="sibTrans" presStyleCnt="0"/>
      <dgm:spPr/>
    </dgm:pt>
    <dgm:pt modelId="{40837678-5958-4868-A27E-6E9CB060A3E3}" type="pres">
      <dgm:prSet presAssocID="{74461B1E-0AC3-42C2-B84F-6F0CEB4F32CF}" presName="composite" presStyleCnt="0"/>
      <dgm:spPr/>
    </dgm:pt>
    <dgm:pt modelId="{C17CEE20-E016-4DA9-BE62-A24018B30284}" type="pres">
      <dgm:prSet presAssocID="{74461B1E-0AC3-42C2-B84F-6F0CEB4F32CF}" presName="rect1" presStyleLbl="trAlignAcc1" presStyleIdx="4" presStyleCnt="14">
        <dgm:presLayoutVars>
          <dgm:bulletEnabled val="1"/>
        </dgm:presLayoutVars>
      </dgm:prSet>
      <dgm:spPr/>
    </dgm:pt>
    <dgm:pt modelId="{F2533DB5-3D85-495A-BFFD-D10183FF7555}" type="pres">
      <dgm:prSet presAssocID="{74461B1E-0AC3-42C2-B84F-6F0CEB4F32CF}" presName="rect2" presStyleLbl="fgImgPlace1" presStyleIdx="4" presStyleCnt="14"/>
      <dgm:spPr/>
    </dgm:pt>
    <dgm:pt modelId="{395D0B0F-A0B8-4576-8ABE-D3905432827D}" type="pres">
      <dgm:prSet presAssocID="{D2B01B52-FE2D-4603-A5E0-34F8C159B062}" presName="sibTrans" presStyleCnt="0"/>
      <dgm:spPr/>
    </dgm:pt>
    <dgm:pt modelId="{BB4B21EE-9350-4B36-9FBE-D9B3A4B69FD8}" type="pres">
      <dgm:prSet presAssocID="{FB6A5934-F53F-4BE6-8519-ED3D5CB017AA}" presName="composite" presStyleCnt="0"/>
      <dgm:spPr/>
    </dgm:pt>
    <dgm:pt modelId="{0718D6DC-F463-4AD2-A07E-A8B00CFFC841}" type="pres">
      <dgm:prSet presAssocID="{FB6A5934-F53F-4BE6-8519-ED3D5CB017AA}" presName="rect1" presStyleLbl="trAlignAcc1" presStyleIdx="5" presStyleCnt="14">
        <dgm:presLayoutVars>
          <dgm:bulletEnabled val="1"/>
        </dgm:presLayoutVars>
      </dgm:prSet>
      <dgm:spPr/>
    </dgm:pt>
    <dgm:pt modelId="{26F4095C-D6F7-417B-8CAA-BC53396FFE37}" type="pres">
      <dgm:prSet presAssocID="{FB6A5934-F53F-4BE6-8519-ED3D5CB017AA}" presName="rect2" presStyleLbl="fgImgPlace1" presStyleIdx="5" presStyleCnt="14"/>
      <dgm:spPr/>
    </dgm:pt>
    <dgm:pt modelId="{FDDF2459-60E2-4260-A5B7-AC68945F43CB}" type="pres">
      <dgm:prSet presAssocID="{FE1FFAEA-EA00-40DF-A4C4-D338B9D34299}" presName="sibTrans" presStyleCnt="0"/>
      <dgm:spPr/>
    </dgm:pt>
    <dgm:pt modelId="{53CEC147-B7AE-471E-BDEE-E18D9D26B27E}" type="pres">
      <dgm:prSet presAssocID="{ADF66C1E-86E6-41F1-8CC5-E6F0D5EF833D}" presName="composite" presStyleCnt="0"/>
      <dgm:spPr/>
    </dgm:pt>
    <dgm:pt modelId="{CFCC38B4-C5DC-41BD-A4B0-EB9D5AD3D40B}" type="pres">
      <dgm:prSet presAssocID="{ADF66C1E-86E6-41F1-8CC5-E6F0D5EF833D}" presName="rect1" presStyleLbl="trAlignAcc1" presStyleIdx="6" presStyleCnt="14">
        <dgm:presLayoutVars>
          <dgm:bulletEnabled val="1"/>
        </dgm:presLayoutVars>
      </dgm:prSet>
      <dgm:spPr/>
    </dgm:pt>
    <dgm:pt modelId="{AFA25943-08DE-490E-9987-AA9C4920B329}" type="pres">
      <dgm:prSet presAssocID="{ADF66C1E-86E6-41F1-8CC5-E6F0D5EF833D}" presName="rect2" presStyleLbl="fgImgPlace1" presStyleIdx="6" presStyleCnt="14"/>
      <dgm:spPr/>
    </dgm:pt>
    <dgm:pt modelId="{3469DB2B-6955-418C-8E54-58B2F5DAECC9}" type="pres">
      <dgm:prSet presAssocID="{A0C361D2-1A57-4851-9FC3-CECFD1142F7D}" presName="sibTrans" presStyleCnt="0"/>
      <dgm:spPr/>
    </dgm:pt>
    <dgm:pt modelId="{1C756E44-B510-4BA5-932F-46ED7A17616B}" type="pres">
      <dgm:prSet presAssocID="{081605E2-AB12-4AD8-9E0D-B6DCFEED1B59}" presName="composite" presStyleCnt="0"/>
      <dgm:spPr/>
    </dgm:pt>
    <dgm:pt modelId="{C62C0030-6506-42AF-8230-2118BCAAC822}" type="pres">
      <dgm:prSet presAssocID="{081605E2-AB12-4AD8-9E0D-B6DCFEED1B59}" presName="rect1" presStyleLbl="trAlignAcc1" presStyleIdx="7" presStyleCnt="14">
        <dgm:presLayoutVars>
          <dgm:bulletEnabled val="1"/>
        </dgm:presLayoutVars>
      </dgm:prSet>
      <dgm:spPr/>
    </dgm:pt>
    <dgm:pt modelId="{2789E4D7-9552-46EA-8506-1D5825396495}" type="pres">
      <dgm:prSet presAssocID="{081605E2-AB12-4AD8-9E0D-B6DCFEED1B59}" presName="rect2" presStyleLbl="fgImgPlace1" presStyleIdx="7" presStyleCnt="14"/>
      <dgm:spPr/>
    </dgm:pt>
    <dgm:pt modelId="{E4ECEA96-CE10-4FB2-84C3-BF0CC765B1F3}" type="pres">
      <dgm:prSet presAssocID="{510E4986-BD7B-4FDC-AC45-465286392F8F}" presName="sibTrans" presStyleCnt="0"/>
      <dgm:spPr/>
    </dgm:pt>
    <dgm:pt modelId="{7D0DADC3-C2DF-4A12-BA0C-7677952ACBD0}" type="pres">
      <dgm:prSet presAssocID="{E2D2F282-F583-4EAD-91D7-9D0CCD5B83B0}" presName="composite" presStyleCnt="0"/>
      <dgm:spPr/>
    </dgm:pt>
    <dgm:pt modelId="{47593355-6F86-4427-B621-763C04855087}" type="pres">
      <dgm:prSet presAssocID="{E2D2F282-F583-4EAD-91D7-9D0CCD5B83B0}" presName="rect1" presStyleLbl="trAlignAcc1" presStyleIdx="8" presStyleCnt="14">
        <dgm:presLayoutVars>
          <dgm:bulletEnabled val="1"/>
        </dgm:presLayoutVars>
      </dgm:prSet>
      <dgm:spPr/>
    </dgm:pt>
    <dgm:pt modelId="{5004BBC4-49C3-4137-AB47-C8228526C635}" type="pres">
      <dgm:prSet presAssocID="{E2D2F282-F583-4EAD-91D7-9D0CCD5B83B0}" presName="rect2" presStyleLbl="fgImgPlace1" presStyleIdx="8" presStyleCnt="14"/>
      <dgm:spPr/>
    </dgm:pt>
    <dgm:pt modelId="{C948D482-564C-42ED-83C0-7504CF400DF1}" type="pres">
      <dgm:prSet presAssocID="{018F4AB3-12D9-49E6-A6EC-6411C0CBCD55}" presName="sibTrans" presStyleCnt="0"/>
      <dgm:spPr/>
    </dgm:pt>
    <dgm:pt modelId="{D0AC259B-5D92-4B20-8B4E-8E42728F3A77}" type="pres">
      <dgm:prSet presAssocID="{D5BC0320-32DF-4DD8-B20E-3A57A205790B}" presName="composite" presStyleCnt="0"/>
      <dgm:spPr/>
    </dgm:pt>
    <dgm:pt modelId="{05145802-47EB-4007-97E9-66234C30A62E}" type="pres">
      <dgm:prSet presAssocID="{D5BC0320-32DF-4DD8-B20E-3A57A205790B}" presName="rect1" presStyleLbl="trAlignAcc1" presStyleIdx="9" presStyleCnt="14">
        <dgm:presLayoutVars>
          <dgm:bulletEnabled val="1"/>
        </dgm:presLayoutVars>
      </dgm:prSet>
      <dgm:spPr/>
    </dgm:pt>
    <dgm:pt modelId="{F925240C-4A1E-4194-98D4-067BFB8D9336}" type="pres">
      <dgm:prSet presAssocID="{D5BC0320-32DF-4DD8-B20E-3A57A205790B}" presName="rect2" presStyleLbl="fgImgPlace1" presStyleIdx="9" presStyleCnt="14"/>
      <dgm:spPr/>
    </dgm:pt>
    <dgm:pt modelId="{77B65550-2528-49A7-ADC8-578337C83770}" type="pres">
      <dgm:prSet presAssocID="{D5A7044D-EA03-4DE8-A5FB-1AD06E3C1D65}" presName="sibTrans" presStyleCnt="0"/>
      <dgm:spPr/>
    </dgm:pt>
    <dgm:pt modelId="{F13F263A-7A99-400D-9548-C3807D6B573E}" type="pres">
      <dgm:prSet presAssocID="{EEA919B6-AB51-40A6-8314-A09B5A73536D}" presName="composite" presStyleCnt="0"/>
      <dgm:spPr/>
    </dgm:pt>
    <dgm:pt modelId="{82308369-99C1-45D9-B6E6-7B2B9161FC94}" type="pres">
      <dgm:prSet presAssocID="{EEA919B6-AB51-40A6-8314-A09B5A73536D}" presName="rect1" presStyleLbl="trAlignAcc1" presStyleIdx="10" presStyleCnt="14">
        <dgm:presLayoutVars>
          <dgm:bulletEnabled val="1"/>
        </dgm:presLayoutVars>
      </dgm:prSet>
      <dgm:spPr/>
    </dgm:pt>
    <dgm:pt modelId="{EEB78E3C-4CD0-4C9A-80E6-39E08374162A}" type="pres">
      <dgm:prSet presAssocID="{EEA919B6-AB51-40A6-8314-A09B5A73536D}" presName="rect2" presStyleLbl="fgImgPlace1" presStyleIdx="10" presStyleCnt="14"/>
      <dgm:spPr/>
    </dgm:pt>
    <dgm:pt modelId="{2BD947DC-9A8F-49D0-9DA9-8A92A72CF2BE}" type="pres">
      <dgm:prSet presAssocID="{FDD16B90-88A2-49B4-B57C-8D7AFD608BFA}" presName="sibTrans" presStyleCnt="0"/>
      <dgm:spPr/>
    </dgm:pt>
    <dgm:pt modelId="{2C7E85A8-3F88-4EF5-926C-7A4F868B9263}" type="pres">
      <dgm:prSet presAssocID="{C888109F-6164-405D-856F-F714BBBD3DBD}" presName="composite" presStyleCnt="0"/>
      <dgm:spPr/>
    </dgm:pt>
    <dgm:pt modelId="{DA06DEDD-9F22-46F9-965D-A64A246ED9F7}" type="pres">
      <dgm:prSet presAssocID="{C888109F-6164-405D-856F-F714BBBD3DBD}" presName="rect1" presStyleLbl="trAlignAcc1" presStyleIdx="11" presStyleCnt="14">
        <dgm:presLayoutVars>
          <dgm:bulletEnabled val="1"/>
        </dgm:presLayoutVars>
      </dgm:prSet>
      <dgm:spPr/>
    </dgm:pt>
    <dgm:pt modelId="{4F201D1F-1F96-4362-B206-A126E8CB190C}" type="pres">
      <dgm:prSet presAssocID="{C888109F-6164-405D-856F-F714BBBD3DBD}" presName="rect2" presStyleLbl="fgImgPlace1" presStyleIdx="11" presStyleCnt="14"/>
      <dgm:spPr/>
    </dgm:pt>
    <dgm:pt modelId="{E7FFF169-ECE4-477B-803F-23DA516A801D}" type="pres">
      <dgm:prSet presAssocID="{7A752234-4CA9-451D-8A1B-FA0E6F9E0EDE}" presName="sibTrans" presStyleCnt="0"/>
      <dgm:spPr/>
    </dgm:pt>
    <dgm:pt modelId="{29E1F87E-841C-4B06-B81C-BE93F8BF7B35}" type="pres">
      <dgm:prSet presAssocID="{611AFB67-5A50-46DF-A40F-42D6C1AE5F21}" presName="composite" presStyleCnt="0"/>
      <dgm:spPr/>
    </dgm:pt>
    <dgm:pt modelId="{A8B60D6D-0C1C-4C4B-9886-AD46B93F483C}" type="pres">
      <dgm:prSet presAssocID="{611AFB67-5A50-46DF-A40F-42D6C1AE5F21}" presName="rect1" presStyleLbl="trAlignAcc1" presStyleIdx="12" presStyleCnt="14">
        <dgm:presLayoutVars>
          <dgm:bulletEnabled val="1"/>
        </dgm:presLayoutVars>
      </dgm:prSet>
      <dgm:spPr/>
    </dgm:pt>
    <dgm:pt modelId="{58342B49-E053-439C-AA9E-71802C4E2C61}" type="pres">
      <dgm:prSet presAssocID="{611AFB67-5A50-46DF-A40F-42D6C1AE5F21}" presName="rect2" presStyleLbl="fgImgPlace1" presStyleIdx="12" presStyleCnt="14"/>
      <dgm:spPr/>
    </dgm:pt>
    <dgm:pt modelId="{04898D2F-5516-6D43-A76F-35D4059EDDB4}" type="pres">
      <dgm:prSet presAssocID="{1C19BF8B-2976-4FFC-A5ED-8AB423D367B8}" presName="sibTrans" presStyleCnt="0"/>
      <dgm:spPr/>
    </dgm:pt>
    <dgm:pt modelId="{C630B20C-0048-2648-98C6-D113726EDDCD}" type="pres">
      <dgm:prSet presAssocID="{EB2205DB-F84A-C244-915F-0F08371ED845}" presName="composite" presStyleCnt="0"/>
      <dgm:spPr/>
    </dgm:pt>
    <dgm:pt modelId="{8A534641-0631-FC45-BB22-F27B607C3BA2}" type="pres">
      <dgm:prSet presAssocID="{EB2205DB-F84A-C244-915F-0F08371ED845}" presName="rect1" presStyleLbl="trAlignAcc1" presStyleIdx="13" presStyleCnt="14">
        <dgm:presLayoutVars>
          <dgm:bulletEnabled val="1"/>
        </dgm:presLayoutVars>
      </dgm:prSet>
      <dgm:spPr/>
    </dgm:pt>
    <dgm:pt modelId="{4595AA94-7334-FD41-A979-00D09348D207}" type="pres">
      <dgm:prSet presAssocID="{EB2205DB-F84A-C244-915F-0F08371ED845}" presName="rect2" presStyleLbl="fgImgPlace1" presStyleIdx="13" presStyleCnt="14"/>
      <dgm:spPr/>
    </dgm:pt>
  </dgm:ptLst>
  <dgm:cxnLst>
    <dgm:cxn modelId="{6781F203-91FA-4604-95A0-3E833573C9B4}" type="presOf" srcId="{B3293A01-D5CD-44E9-926F-2F5B0EEE79ED}" destId="{0C4EB677-91C3-4407-80D9-D98184567327}" srcOrd="0" destOrd="0" presId="urn:microsoft.com/office/officeart/2008/layout/PictureStrips"/>
    <dgm:cxn modelId="{C535C009-1826-4330-A8BB-0BD4766CE0B6}" srcId="{5A39846D-96E1-40D7-9A06-9E5D60E605B1}" destId="{74461B1E-0AC3-42C2-B84F-6F0CEB4F32CF}" srcOrd="4" destOrd="0" parTransId="{85678B65-7E7E-4BD6-8BCB-B075B94BDCA0}" sibTransId="{D2B01B52-FE2D-4603-A5E0-34F8C159B062}"/>
    <dgm:cxn modelId="{8069DC09-2D05-4FEE-8EAC-08F8ED866466}" type="presOf" srcId="{5A39846D-96E1-40D7-9A06-9E5D60E605B1}" destId="{D87526F6-FCA6-4339-8646-417BE631F9F0}" srcOrd="0" destOrd="0" presId="urn:microsoft.com/office/officeart/2008/layout/PictureStrips"/>
    <dgm:cxn modelId="{71E0551E-2863-4AC4-8D23-DDEC08ABBFAA}" srcId="{5A39846D-96E1-40D7-9A06-9E5D60E605B1}" destId="{D5BC0320-32DF-4DD8-B20E-3A57A205790B}" srcOrd="9" destOrd="0" parTransId="{95FE0F72-C240-4209-BA76-72F042522A47}" sibTransId="{D5A7044D-EA03-4DE8-A5FB-1AD06E3C1D65}"/>
    <dgm:cxn modelId="{4B19561E-8901-48BD-B3A6-47910804FCAB}" srcId="{5A39846D-96E1-40D7-9A06-9E5D60E605B1}" destId="{EEA919B6-AB51-40A6-8314-A09B5A73536D}" srcOrd="10" destOrd="0" parTransId="{E2187BBE-3C6D-430D-98F2-68AAC140376E}" sibTransId="{FDD16B90-88A2-49B4-B57C-8D7AFD608BFA}"/>
    <dgm:cxn modelId="{C1C94440-C4B4-4DFB-8348-9F5F819A7BEC}" type="presOf" srcId="{74461B1E-0AC3-42C2-B84F-6F0CEB4F32CF}" destId="{C17CEE20-E016-4DA9-BE62-A24018B30284}" srcOrd="0" destOrd="0" presId="urn:microsoft.com/office/officeart/2008/layout/PictureStrips"/>
    <dgm:cxn modelId="{3A10A841-4F75-460F-8ED2-7188616EDD90}" srcId="{5A39846D-96E1-40D7-9A06-9E5D60E605B1}" destId="{552A5DE6-9784-449D-91EF-828BFF7C0C99}" srcOrd="2" destOrd="0" parTransId="{F472A274-47D8-4C71-9184-AB7FDE9CD216}" sibTransId="{2241A474-1327-44DF-8BCB-29A461CA8D14}"/>
    <dgm:cxn modelId="{7A907A52-251C-4C7F-BF8B-F5949DDA9AD5}" type="presOf" srcId="{D5BC0320-32DF-4DD8-B20E-3A57A205790B}" destId="{05145802-47EB-4007-97E9-66234C30A62E}" srcOrd="0" destOrd="0" presId="urn:microsoft.com/office/officeart/2008/layout/PictureStrips"/>
    <dgm:cxn modelId="{D213C354-4B31-4AED-8977-09A5329EEC4A}" type="presOf" srcId="{FB6A5934-F53F-4BE6-8519-ED3D5CB017AA}" destId="{0718D6DC-F463-4AD2-A07E-A8B00CFFC841}" srcOrd="0" destOrd="0" presId="urn:microsoft.com/office/officeart/2008/layout/PictureStrips"/>
    <dgm:cxn modelId="{F7E91355-B1BD-4B58-A3BE-EBC88758CF49}" srcId="{5A39846D-96E1-40D7-9A06-9E5D60E605B1}" destId="{611AFB67-5A50-46DF-A40F-42D6C1AE5F21}" srcOrd="12" destOrd="0" parTransId="{C797804C-24F2-4A50-BCBC-5DE75C75FFA0}" sibTransId="{1C19BF8B-2976-4FFC-A5ED-8AB423D367B8}"/>
    <dgm:cxn modelId="{00646357-99D0-42F3-AE43-876F41CBA987}" srcId="{5A39846D-96E1-40D7-9A06-9E5D60E605B1}" destId="{C888109F-6164-405D-856F-F714BBBD3DBD}" srcOrd="11" destOrd="0" parTransId="{1B633DBE-961B-4FCE-89C2-AF532E42557B}" sibTransId="{7A752234-4CA9-451D-8A1B-FA0E6F9E0EDE}"/>
    <dgm:cxn modelId="{F0A0FB69-F1C6-4863-B54C-677035CCE8B8}" srcId="{5A39846D-96E1-40D7-9A06-9E5D60E605B1}" destId="{081605E2-AB12-4AD8-9E0D-B6DCFEED1B59}" srcOrd="7" destOrd="0" parTransId="{D9F26CC3-43EF-4F72-8E33-21BC22869B2E}" sibTransId="{510E4986-BD7B-4FDC-AC45-465286392F8F}"/>
    <dgm:cxn modelId="{B2F24075-BD00-46B8-918E-775FD09E882C}" type="presOf" srcId="{EEA919B6-AB51-40A6-8314-A09B5A73536D}" destId="{82308369-99C1-45D9-B6E6-7B2B9161FC94}" srcOrd="0" destOrd="0" presId="urn:microsoft.com/office/officeart/2008/layout/PictureStrips"/>
    <dgm:cxn modelId="{14BE937B-8B19-4C34-A109-6CDBBAF67732}" type="presOf" srcId="{ADF66C1E-86E6-41F1-8CC5-E6F0D5EF833D}" destId="{CFCC38B4-C5DC-41BD-A4B0-EB9D5AD3D40B}" srcOrd="0" destOrd="0" presId="urn:microsoft.com/office/officeart/2008/layout/PictureStrips"/>
    <dgm:cxn modelId="{D0B77282-3109-4EF2-9BD8-2162D2D05453}" type="presOf" srcId="{552A5DE6-9784-449D-91EF-828BFF7C0C99}" destId="{F8D9F858-56C6-4639-8484-7E07E484988B}" srcOrd="0" destOrd="0" presId="urn:microsoft.com/office/officeart/2008/layout/PictureStrips"/>
    <dgm:cxn modelId="{29F5A588-9472-4F71-B964-42870BE77C8C}" type="presOf" srcId="{C888109F-6164-405D-856F-F714BBBD3DBD}" destId="{DA06DEDD-9F22-46F9-965D-A64A246ED9F7}" srcOrd="0" destOrd="0" presId="urn:microsoft.com/office/officeart/2008/layout/PictureStrips"/>
    <dgm:cxn modelId="{F781EB89-D1C2-481F-A748-C3525CF46EB6}" type="presOf" srcId="{611AFB67-5A50-46DF-A40F-42D6C1AE5F21}" destId="{A8B60D6D-0C1C-4C4B-9886-AD46B93F483C}" srcOrd="0" destOrd="0" presId="urn:microsoft.com/office/officeart/2008/layout/PictureStrips"/>
    <dgm:cxn modelId="{4606088E-94C3-604C-ADF6-E7C987953C00}" srcId="{5A39846D-96E1-40D7-9A06-9E5D60E605B1}" destId="{EB2205DB-F84A-C244-915F-0F08371ED845}" srcOrd="13" destOrd="0" parTransId="{5EBC7830-DAD4-2E44-99C9-F9A1097F4A00}" sibTransId="{A99A8A04-5D2D-874C-BD6A-9082B60114D7}"/>
    <dgm:cxn modelId="{C6C08399-0CB6-45EE-B8E5-0E67909F2075}" srcId="{5A39846D-96E1-40D7-9A06-9E5D60E605B1}" destId="{FB6A5934-F53F-4BE6-8519-ED3D5CB017AA}" srcOrd="5" destOrd="0" parTransId="{A426C220-AF5E-4974-BB39-6C4247C487E1}" sibTransId="{FE1FFAEA-EA00-40DF-A4C4-D338B9D34299}"/>
    <dgm:cxn modelId="{873369C9-D36D-DD4F-928B-BC2B742C7512}" type="presOf" srcId="{EB2205DB-F84A-C244-915F-0F08371ED845}" destId="{8A534641-0631-FC45-BB22-F27B607C3BA2}" srcOrd="0" destOrd="0" presId="urn:microsoft.com/office/officeart/2008/layout/PictureStrips"/>
    <dgm:cxn modelId="{D3108DD1-4402-4E86-A771-9E0C6498B3B8}" srcId="{5A39846D-96E1-40D7-9A06-9E5D60E605B1}" destId="{254C7907-7670-40E5-A453-092A5350E22A}" srcOrd="3" destOrd="0" parTransId="{A6DF6665-A95F-4414-88B1-9AE82B501FB4}" sibTransId="{1DBE8015-7B19-44A4-86D3-7AB42BA6F76B}"/>
    <dgm:cxn modelId="{9A83F4D3-214E-4D80-BC46-B707A2DE5749}" srcId="{5A39846D-96E1-40D7-9A06-9E5D60E605B1}" destId="{ADF66C1E-86E6-41F1-8CC5-E6F0D5EF833D}" srcOrd="6" destOrd="0" parTransId="{DC660191-6EF6-4376-B1D6-8C285A3BF807}" sibTransId="{A0C361D2-1A57-4851-9FC3-CECFD1142F7D}"/>
    <dgm:cxn modelId="{15DC42D4-F7BC-4299-980C-6AA21E2B8611}" type="presOf" srcId="{254C7907-7670-40E5-A453-092A5350E22A}" destId="{32F2BA2B-C85C-491A-A4DE-B289FDFC6500}" srcOrd="0" destOrd="0" presId="urn:microsoft.com/office/officeart/2008/layout/PictureStrips"/>
    <dgm:cxn modelId="{FDFF97D6-F803-493D-AAA7-30E435F10C67}" srcId="{5A39846D-96E1-40D7-9A06-9E5D60E605B1}" destId="{B33851F4-7500-4DFE-BF93-00E5559CB6B2}" srcOrd="1" destOrd="0" parTransId="{A202B93D-DB02-4B9A-92E1-51ECFC7870E0}" sibTransId="{D9162E09-DB44-483D-8CD7-D80C2EB89B92}"/>
    <dgm:cxn modelId="{F9669BD9-388D-4A4F-BDFE-3D7FE8C33F13}" type="presOf" srcId="{E2D2F282-F583-4EAD-91D7-9D0CCD5B83B0}" destId="{47593355-6F86-4427-B621-763C04855087}" srcOrd="0" destOrd="0" presId="urn:microsoft.com/office/officeart/2008/layout/PictureStrips"/>
    <dgm:cxn modelId="{390E43E3-8714-4D7A-99D5-A5A040F410CB}" type="presOf" srcId="{081605E2-AB12-4AD8-9E0D-B6DCFEED1B59}" destId="{C62C0030-6506-42AF-8230-2118BCAAC822}" srcOrd="0" destOrd="0" presId="urn:microsoft.com/office/officeart/2008/layout/PictureStrips"/>
    <dgm:cxn modelId="{DF4BB1E5-22C8-4EBC-8F8F-4560B8C1D91C}" srcId="{5A39846D-96E1-40D7-9A06-9E5D60E605B1}" destId="{B3293A01-D5CD-44E9-926F-2F5B0EEE79ED}" srcOrd="0" destOrd="0" parTransId="{CD697C72-1A96-42BB-A619-7186F5288079}" sibTransId="{9588D20F-1B41-489A-8373-2C1EEABE4F81}"/>
    <dgm:cxn modelId="{FE5157F2-8BA4-4596-BC38-5B02B65A830E}" srcId="{5A39846D-96E1-40D7-9A06-9E5D60E605B1}" destId="{E2D2F282-F583-4EAD-91D7-9D0CCD5B83B0}" srcOrd="8" destOrd="0" parTransId="{A8FD539E-E3EB-46E3-B37C-B732A4EEAEBD}" sibTransId="{018F4AB3-12D9-49E6-A6EC-6411C0CBCD55}"/>
    <dgm:cxn modelId="{2ACA40FC-6CD7-4CCB-A35F-F6A2B29F210D}" type="presOf" srcId="{B33851F4-7500-4DFE-BF93-00E5559CB6B2}" destId="{16341341-C256-49A8-A65A-205DD69FFA3A}" srcOrd="0" destOrd="0" presId="urn:microsoft.com/office/officeart/2008/layout/PictureStrips"/>
    <dgm:cxn modelId="{2B05F50A-D959-4403-97F9-B3C5AC1D012A}" type="presParOf" srcId="{D87526F6-FCA6-4339-8646-417BE631F9F0}" destId="{AE67748C-A60B-4E7C-A2B2-C43B286E64CE}" srcOrd="0" destOrd="0" presId="urn:microsoft.com/office/officeart/2008/layout/PictureStrips"/>
    <dgm:cxn modelId="{BCAE17E7-6904-4BFD-8CA3-A2916A5DC808}" type="presParOf" srcId="{AE67748C-A60B-4E7C-A2B2-C43B286E64CE}" destId="{0C4EB677-91C3-4407-80D9-D98184567327}" srcOrd="0" destOrd="0" presId="urn:microsoft.com/office/officeart/2008/layout/PictureStrips"/>
    <dgm:cxn modelId="{C788ED04-8CB7-4B6E-A87E-42BCD1D2195B}" type="presParOf" srcId="{AE67748C-A60B-4E7C-A2B2-C43B286E64CE}" destId="{D7B1AEE8-E282-4462-9778-9C85F0DE918A}" srcOrd="1" destOrd="0" presId="urn:microsoft.com/office/officeart/2008/layout/PictureStrips"/>
    <dgm:cxn modelId="{5CE12218-8530-45F0-80F8-8D3BD8ED30F9}" type="presParOf" srcId="{D87526F6-FCA6-4339-8646-417BE631F9F0}" destId="{154F5743-5EC3-48C2-843F-C8A11A79E44C}" srcOrd="1" destOrd="0" presId="urn:microsoft.com/office/officeart/2008/layout/PictureStrips"/>
    <dgm:cxn modelId="{A6D480BC-B48C-4E9A-9A8D-30DF53CD88C2}" type="presParOf" srcId="{D87526F6-FCA6-4339-8646-417BE631F9F0}" destId="{649E642B-45D7-4CBF-8D17-10EC39CE8064}" srcOrd="2" destOrd="0" presId="urn:microsoft.com/office/officeart/2008/layout/PictureStrips"/>
    <dgm:cxn modelId="{D3D07AB4-E0CE-4DC1-A8F3-A7D04E476344}" type="presParOf" srcId="{649E642B-45D7-4CBF-8D17-10EC39CE8064}" destId="{16341341-C256-49A8-A65A-205DD69FFA3A}" srcOrd="0" destOrd="0" presId="urn:microsoft.com/office/officeart/2008/layout/PictureStrips"/>
    <dgm:cxn modelId="{30DB0284-EF81-4918-A46E-3F8E806CAF30}" type="presParOf" srcId="{649E642B-45D7-4CBF-8D17-10EC39CE8064}" destId="{C2C9A5FD-D013-4090-9A36-3570C7CB9CDC}" srcOrd="1" destOrd="0" presId="urn:microsoft.com/office/officeart/2008/layout/PictureStrips"/>
    <dgm:cxn modelId="{3850D25A-E378-4DAF-96E0-9388C8BDD989}" type="presParOf" srcId="{D87526F6-FCA6-4339-8646-417BE631F9F0}" destId="{3F98F17E-7EEF-4B19-BF8E-9988EF458168}" srcOrd="3" destOrd="0" presId="urn:microsoft.com/office/officeart/2008/layout/PictureStrips"/>
    <dgm:cxn modelId="{38B821F8-F935-4B39-B5F4-4B2EAF1D2EC7}" type="presParOf" srcId="{D87526F6-FCA6-4339-8646-417BE631F9F0}" destId="{C78BF745-83C1-46EB-8028-988ACFA98884}" srcOrd="4" destOrd="0" presId="urn:microsoft.com/office/officeart/2008/layout/PictureStrips"/>
    <dgm:cxn modelId="{BB093D1F-F5B7-40E6-8D63-0EE3CCC6E7F7}" type="presParOf" srcId="{C78BF745-83C1-46EB-8028-988ACFA98884}" destId="{F8D9F858-56C6-4639-8484-7E07E484988B}" srcOrd="0" destOrd="0" presId="urn:microsoft.com/office/officeart/2008/layout/PictureStrips"/>
    <dgm:cxn modelId="{6736547C-D609-45D9-826E-582E40C5A4A2}" type="presParOf" srcId="{C78BF745-83C1-46EB-8028-988ACFA98884}" destId="{60864B6F-E528-48BF-9E26-77AF48D08A28}" srcOrd="1" destOrd="0" presId="urn:microsoft.com/office/officeart/2008/layout/PictureStrips"/>
    <dgm:cxn modelId="{6E667164-B016-411F-9214-505331844DA5}" type="presParOf" srcId="{D87526F6-FCA6-4339-8646-417BE631F9F0}" destId="{BCC147CD-D150-406E-B5A6-B42E73701436}" srcOrd="5" destOrd="0" presId="urn:microsoft.com/office/officeart/2008/layout/PictureStrips"/>
    <dgm:cxn modelId="{FF3EBFFE-6549-4018-8201-72CF73482DE0}" type="presParOf" srcId="{D87526F6-FCA6-4339-8646-417BE631F9F0}" destId="{5B926F3A-5BCE-48DE-9006-DE6CEE1E51F5}" srcOrd="6" destOrd="0" presId="urn:microsoft.com/office/officeart/2008/layout/PictureStrips"/>
    <dgm:cxn modelId="{4DF5135A-4C2F-4800-A4FA-7BDC0401DAF8}" type="presParOf" srcId="{5B926F3A-5BCE-48DE-9006-DE6CEE1E51F5}" destId="{32F2BA2B-C85C-491A-A4DE-B289FDFC6500}" srcOrd="0" destOrd="0" presId="urn:microsoft.com/office/officeart/2008/layout/PictureStrips"/>
    <dgm:cxn modelId="{83EA117E-30CD-4256-8300-1AE91BC41B70}" type="presParOf" srcId="{5B926F3A-5BCE-48DE-9006-DE6CEE1E51F5}" destId="{E2B58266-4238-4AC3-A5C1-7698D6BDD7BE}" srcOrd="1" destOrd="0" presId="urn:microsoft.com/office/officeart/2008/layout/PictureStrips"/>
    <dgm:cxn modelId="{0AC22BC9-6DF1-407D-9BF7-ED067D8EF897}" type="presParOf" srcId="{D87526F6-FCA6-4339-8646-417BE631F9F0}" destId="{EFB3445F-9710-4165-8A13-B4B9C1646054}" srcOrd="7" destOrd="0" presId="urn:microsoft.com/office/officeart/2008/layout/PictureStrips"/>
    <dgm:cxn modelId="{D5AECF27-DE59-48BA-BADD-659752B238B5}" type="presParOf" srcId="{D87526F6-FCA6-4339-8646-417BE631F9F0}" destId="{40837678-5958-4868-A27E-6E9CB060A3E3}" srcOrd="8" destOrd="0" presId="urn:microsoft.com/office/officeart/2008/layout/PictureStrips"/>
    <dgm:cxn modelId="{71FE0FCA-A2B2-434E-BC5B-BADDFBF7D33A}" type="presParOf" srcId="{40837678-5958-4868-A27E-6E9CB060A3E3}" destId="{C17CEE20-E016-4DA9-BE62-A24018B30284}" srcOrd="0" destOrd="0" presId="urn:microsoft.com/office/officeart/2008/layout/PictureStrips"/>
    <dgm:cxn modelId="{12D912C5-89B6-4FF3-BA3D-C318411C8886}" type="presParOf" srcId="{40837678-5958-4868-A27E-6E9CB060A3E3}" destId="{F2533DB5-3D85-495A-BFFD-D10183FF7555}" srcOrd="1" destOrd="0" presId="urn:microsoft.com/office/officeart/2008/layout/PictureStrips"/>
    <dgm:cxn modelId="{709B6208-A9A0-4479-A200-86385AED9A41}" type="presParOf" srcId="{D87526F6-FCA6-4339-8646-417BE631F9F0}" destId="{395D0B0F-A0B8-4576-8ABE-D3905432827D}" srcOrd="9" destOrd="0" presId="urn:microsoft.com/office/officeart/2008/layout/PictureStrips"/>
    <dgm:cxn modelId="{F2349382-B53C-46F7-99CE-54D639D06B5A}" type="presParOf" srcId="{D87526F6-FCA6-4339-8646-417BE631F9F0}" destId="{BB4B21EE-9350-4B36-9FBE-D9B3A4B69FD8}" srcOrd="10" destOrd="0" presId="urn:microsoft.com/office/officeart/2008/layout/PictureStrips"/>
    <dgm:cxn modelId="{490E298F-BCF7-4801-8633-409DC77928AD}" type="presParOf" srcId="{BB4B21EE-9350-4B36-9FBE-D9B3A4B69FD8}" destId="{0718D6DC-F463-4AD2-A07E-A8B00CFFC841}" srcOrd="0" destOrd="0" presId="urn:microsoft.com/office/officeart/2008/layout/PictureStrips"/>
    <dgm:cxn modelId="{CC4D5C4D-3682-46B7-842B-DA7302156809}" type="presParOf" srcId="{BB4B21EE-9350-4B36-9FBE-D9B3A4B69FD8}" destId="{26F4095C-D6F7-417B-8CAA-BC53396FFE37}" srcOrd="1" destOrd="0" presId="urn:microsoft.com/office/officeart/2008/layout/PictureStrips"/>
    <dgm:cxn modelId="{AA76D542-58E6-4696-AF75-3EC7E6B3842A}" type="presParOf" srcId="{D87526F6-FCA6-4339-8646-417BE631F9F0}" destId="{FDDF2459-60E2-4260-A5B7-AC68945F43CB}" srcOrd="11" destOrd="0" presId="urn:microsoft.com/office/officeart/2008/layout/PictureStrips"/>
    <dgm:cxn modelId="{8B6AF38A-4FCA-430A-A5F4-CDBD997F2557}" type="presParOf" srcId="{D87526F6-FCA6-4339-8646-417BE631F9F0}" destId="{53CEC147-B7AE-471E-BDEE-E18D9D26B27E}" srcOrd="12" destOrd="0" presId="urn:microsoft.com/office/officeart/2008/layout/PictureStrips"/>
    <dgm:cxn modelId="{1FAA9F3B-599B-4802-8F3A-815EB18167FA}" type="presParOf" srcId="{53CEC147-B7AE-471E-BDEE-E18D9D26B27E}" destId="{CFCC38B4-C5DC-41BD-A4B0-EB9D5AD3D40B}" srcOrd="0" destOrd="0" presId="urn:microsoft.com/office/officeart/2008/layout/PictureStrips"/>
    <dgm:cxn modelId="{B260AAB0-3145-4392-A271-416343FADEFE}" type="presParOf" srcId="{53CEC147-B7AE-471E-BDEE-E18D9D26B27E}" destId="{AFA25943-08DE-490E-9987-AA9C4920B329}" srcOrd="1" destOrd="0" presId="urn:microsoft.com/office/officeart/2008/layout/PictureStrips"/>
    <dgm:cxn modelId="{DB3E37FD-EF88-48A4-9316-5462E28AAB2E}" type="presParOf" srcId="{D87526F6-FCA6-4339-8646-417BE631F9F0}" destId="{3469DB2B-6955-418C-8E54-58B2F5DAECC9}" srcOrd="13" destOrd="0" presId="urn:microsoft.com/office/officeart/2008/layout/PictureStrips"/>
    <dgm:cxn modelId="{0EC8E885-EA04-4A5F-851F-AA079E4099DA}" type="presParOf" srcId="{D87526F6-FCA6-4339-8646-417BE631F9F0}" destId="{1C756E44-B510-4BA5-932F-46ED7A17616B}" srcOrd="14" destOrd="0" presId="urn:microsoft.com/office/officeart/2008/layout/PictureStrips"/>
    <dgm:cxn modelId="{B2D7866C-2F9E-478A-9D87-2856D2AFD3CA}" type="presParOf" srcId="{1C756E44-B510-4BA5-932F-46ED7A17616B}" destId="{C62C0030-6506-42AF-8230-2118BCAAC822}" srcOrd="0" destOrd="0" presId="urn:microsoft.com/office/officeart/2008/layout/PictureStrips"/>
    <dgm:cxn modelId="{C7F8098F-D88F-40BB-B20B-F8CF73DF8B20}" type="presParOf" srcId="{1C756E44-B510-4BA5-932F-46ED7A17616B}" destId="{2789E4D7-9552-46EA-8506-1D5825396495}" srcOrd="1" destOrd="0" presId="urn:microsoft.com/office/officeart/2008/layout/PictureStrips"/>
    <dgm:cxn modelId="{B0E63891-2A50-4E55-98B6-C310ADB5ACEB}" type="presParOf" srcId="{D87526F6-FCA6-4339-8646-417BE631F9F0}" destId="{E4ECEA96-CE10-4FB2-84C3-BF0CC765B1F3}" srcOrd="15" destOrd="0" presId="urn:microsoft.com/office/officeart/2008/layout/PictureStrips"/>
    <dgm:cxn modelId="{4F25C2DC-2DC9-486D-91DA-F351FF95D372}" type="presParOf" srcId="{D87526F6-FCA6-4339-8646-417BE631F9F0}" destId="{7D0DADC3-C2DF-4A12-BA0C-7677952ACBD0}" srcOrd="16" destOrd="0" presId="urn:microsoft.com/office/officeart/2008/layout/PictureStrips"/>
    <dgm:cxn modelId="{0CC75A4B-48A3-4D78-8C06-FCE4E6C74E1B}" type="presParOf" srcId="{7D0DADC3-C2DF-4A12-BA0C-7677952ACBD0}" destId="{47593355-6F86-4427-B621-763C04855087}" srcOrd="0" destOrd="0" presId="urn:microsoft.com/office/officeart/2008/layout/PictureStrips"/>
    <dgm:cxn modelId="{6D939B1A-3495-4AF6-A163-1EDD8345D2F5}" type="presParOf" srcId="{7D0DADC3-C2DF-4A12-BA0C-7677952ACBD0}" destId="{5004BBC4-49C3-4137-AB47-C8228526C635}" srcOrd="1" destOrd="0" presId="urn:microsoft.com/office/officeart/2008/layout/PictureStrips"/>
    <dgm:cxn modelId="{6667F3AC-B9B5-4027-BB70-D6C4F72F7BB9}" type="presParOf" srcId="{D87526F6-FCA6-4339-8646-417BE631F9F0}" destId="{C948D482-564C-42ED-83C0-7504CF400DF1}" srcOrd="17" destOrd="0" presId="urn:microsoft.com/office/officeart/2008/layout/PictureStrips"/>
    <dgm:cxn modelId="{3227DAAD-4885-4629-8623-E60CB8502666}" type="presParOf" srcId="{D87526F6-FCA6-4339-8646-417BE631F9F0}" destId="{D0AC259B-5D92-4B20-8B4E-8E42728F3A77}" srcOrd="18" destOrd="0" presId="urn:microsoft.com/office/officeart/2008/layout/PictureStrips"/>
    <dgm:cxn modelId="{638AA05E-FE6B-4B30-96F7-E6FCD88DA661}" type="presParOf" srcId="{D0AC259B-5D92-4B20-8B4E-8E42728F3A77}" destId="{05145802-47EB-4007-97E9-66234C30A62E}" srcOrd="0" destOrd="0" presId="urn:microsoft.com/office/officeart/2008/layout/PictureStrips"/>
    <dgm:cxn modelId="{0CF50F5D-7F54-4052-A76D-FF3C4E7808DA}" type="presParOf" srcId="{D0AC259B-5D92-4B20-8B4E-8E42728F3A77}" destId="{F925240C-4A1E-4194-98D4-067BFB8D9336}" srcOrd="1" destOrd="0" presId="urn:microsoft.com/office/officeart/2008/layout/PictureStrips"/>
    <dgm:cxn modelId="{5B66B835-D7AF-42D3-88CD-59D5AFCC6371}" type="presParOf" srcId="{D87526F6-FCA6-4339-8646-417BE631F9F0}" destId="{77B65550-2528-49A7-ADC8-578337C83770}" srcOrd="19" destOrd="0" presId="urn:microsoft.com/office/officeart/2008/layout/PictureStrips"/>
    <dgm:cxn modelId="{78927D7E-EBCC-48E2-BDAA-5DD9B8136091}" type="presParOf" srcId="{D87526F6-FCA6-4339-8646-417BE631F9F0}" destId="{F13F263A-7A99-400D-9548-C3807D6B573E}" srcOrd="20" destOrd="0" presId="urn:microsoft.com/office/officeart/2008/layout/PictureStrips"/>
    <dgm:cxn modelId="{985CC4A3-B952-41E0-B64C-E022F7C67B22}" type="presParOf" srcId="{F13F263A-7A99-400D-9548-C3807D6B573E}" destId="{82308369-99C1-45D9-B6E6-7B2B9161FC94}" srcOrd="0" destOrd="0" presId="urn:microsoft.com/office/officeart/2008/layout/PictureStrips"/>
    <dgm:cxn modelId="{ECD149B7-9C7E-436B-A887-8CB966F0794D}" type="presParOf" srcId="{F13F263A-7A99-400D-9548-C3807D6B573E}" destId="{EEB78E3C-4CD0-4C9A-80E6-39E08374162A}" srcOrd="1" destOrd="0" presId="urn:microsoft.com/office/officeart/2008/layout/PictureStrips"/>
    <dgm:cxn modelId="{FDC902E8-F011-44EC-AE97-F25A492CDFAB}" type="presParOf" srcId="{D87526F6-FCA6-4339-8646-417BE631F9F0}" destId="{2BD947DC-9A8F-49D0-9DA9-8A92A72CF2BE}" srcOrd="21" destOrd="0" presId="urn:microsoft.com/office/officeart/2008/layout/PictureStrips"/>
    <dgm:cxn modelId="{9F522F31-1E2C-417F-88DB-3473960C6091}" type="presParOf" srcId="{D87526F6-FCA6-4339-8646-417BE631F9F0}" destId="{2C7E85A8-3F88-4EF5-926C-7A4F868B9263}" srcOrd="22" destOrd="0" presId="urn:microsoft.com/office/officeart/2008/layout/PictureStrips"/>
    <dgm:cxn modelId="{489F0F2A-9E95-49EE-BF5C-DC9ABE1240EB}" type="presParOf" srcId="{2C7E85A8-3F88-4EF5-926C-7A4F868B9263}" destId="{DA06DEDD-9F22-46F9-965D-A64A246ED9F7}" srcOrd="0" destOrd="0" presId="urn:microsoft.com/office/officeart/2008/layout/PictureStrips"/>
    <dgm:cxn modelId="{22B8F8F8-3E44-4A28-BF20-63B97BDF321D}" type="presParOf" srcId="{2C7E85A8-3F88-4EF5-926C-7A4F868B9263}" destId="{4F201D1F-1F96-4362-B206-A126E8CB190C}" srcOrd="1" destOrd="0" presId="urn:microsoft.com/office/officeart/2008/layout/PictureStrips"/>
    <dgm:cxn modelId="{90E058BB-5870-4C4E-B1DE-D7BB912E8B00}" type="presParOf" srcId="{D87526F6-FCA6-4339-8646-417BE631F9F0}" destId="{E7FFF169-ECE4-477B-803F-23DA516A801D}" srcOrd="23" destOrd="0" presId="urn:microsoft.com/office/officeart/2008/layout/PictureStrips"/>
    <dgm:cxn modelId="{0A35E363-533C-497F-A1A3-444878589AAC}" type="presParOf" srcId="{D87526F6-FCA6-4339-8646-417BE631F9F0}" destId="{29E1F87E-841C-4B06-B81C-BE93F8BF7B35}" srcOrd="24" destOrd="0" presId="urn:microsoft.com/office/officeart/2008/layout/PictureStrips"/>
    <dgm:cxn modelId="{A4A2B2E3-A17A-4C48-B497-E4E03FDF669A}" type="presParOf" srcId="{29E1F87E-841C-4B06-B81C-BE93F8BF7B35}" destId="{A8B60D6D-0C1C-4C4B-9886-AD46B93F483C}" srcOrd="0" destOrd="0" presId="urn:microsoft.com/office/officeart/2008/layout/PictureStrips"/>
    <dgm:cxn modelId="{62BA94BE-E76B-494F-9A2E-920014D41831}" type="presParOf" srcId="{29E1F87E-841C-4B06-B81C-BE93F8BF7B35}" destId="{58342B49-E053-439C-AA9E-71802C4E2C61}" srcOrd="1" destOrd="0" presId="urn:microsoft.com/office/officeart/2008/layout/PictureStrips"/>
    <dgm:cxn modelId="{D4CA27E4-49B1-5C4C-B8C4-EC29DE24972B}" type="presParOf" srcId="{D87526F6-FCA6-4339-8646-417BE631F9F0}" destId="{04898D2F-5516-6D43-A76F-35D4059EDDB4}" srcOrd="25" destOrd="0" presId="urn:microsoft.com/office/officeart/2008/layout/PictureStrips"/>
    <dgm:cxn modelId="{5EC19256-9E5A-9548-B07E-AF2BE51AC017}" type="presParOf" srcId="{D87526F6-FCA6-4339-8646-417BE631F9F0}" destId="{C630B20C-0048-2648-98C6-D113726EDDCD}" srcOrd="26" destOrd="0" presId="urn:microsoft.com/office/officeart/2008/layout/PictureStrips"/>
    <dgm:cxn modelId="{39F5BE43-DF2C-FE4B-8F49-9174652A5664}" type="presParOf" srcId="{C630B20C-0048-2648-98C6-D113726EDDCD}" destId="{8A534641-0631-FC45-BB22-F27B607C3BA2}" srcOrd="0" destOrd="0" presId="urn:microsoft.com/office/officeart/2008/layout/PictureStrips"/>
    <dgm:cxn modelId="{BB4A9620-0D11-444D-AFCF-7571C0CF738E}" type="presParOf" srcId="{C630B20C-0048-2648-98C6-D113726EDDCD}" destId="{4595AA94-7334-FD41-A979-00D09348D207}" srcOrd="1" destOrd="0" presId="urn:microsoft.com/office/officeart/2008/layout/PictureStrip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AC3918D-9079-439D-98EC-606920980652}"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0B84693E-A4D2-41D6-B05E-F219394E3CD1}">
      <dgm:prSet phldrT="[Text]"/>
      <dgm:spPr/>
      <dgm:t>
        <a:bodyPr/>
        <a:lstStyle/>
        <a:p>
          <a:r>
            <a:rPr lang="en-US" dirty="0"/>
            <a:t>IP Cost</a:t>
          </a:r>
        </a:p>
      </dgm:t>
    </dgm:pt>
    <dgm:pt modelId="{22C04F0B-9951-4409-899D-A7FDC3A7014E}" type="parTrans" cxnId="{B3777FFB-C64C-4E30-85EE-7EFC044073D4}">
      <dgm:prSet/>
      <dgm:spPr/>
      <dgm:t>
        <a:bodyPr/>
        <a:lstStyle/>
        <a:p>
          <a:endParaRPr lang="en-US"/>
        </a:p>
      </dgm:t>
    </dgm:pt>
    <dgm:pt modelId="{4034EABE-E36A-45EF-830B-03E549F1A4B5}" type="sibTrans" cxnId="{B3777FFB-C64C-4E30-85EE-7EFC044073D4}">
      <dgm:prSet/>
      <dgm:spPr/>
      <dgm:t>
        <a:bodyPr/>
        <a:lstStyle/>
        <a:p>
          <a:endParaRPr lang="en-US"/>
        </a:p>
      </dgm:t>
    </dgm:pt>
    <dgm:pt modelId="{0BA5EC2B-7237-477D-8DD1-2731AAB7A83A}">
      <dgm:prSet phldrT="[Text]"/>
      <dgm:spPr/>
      <dgm:t>
        <a:bodyPr/>
        <a:lstStyle/>
        <a:p>
          <a:r>
            <a:rPr lang="en-US" dirty="0"/>
            <a:t>Inventory</a:t>
          </a:r>
        </a:p>
      </dgm:t>
    </dgm:pt>
    <dgm:pt modelId="{1FE5F0F8-B48C-4ADF-9135-D6F237B6085C}" type="parTrans" cxnId="{B3446EBE-ADA5-4D3B-8F0A-9A34C6CC489A}">
      <dgm:prSet/>
      <dgm:spPr/>
      <dgm:t>
        <a:bodyPr/>
        <a:lstStyle/>
        <a:p>
          <a:endParaRPr lang="en-US"/>
        </a:p>
      </dgm:t>
    </dgm:pt>
    <dgm:pt modelId="{CF696547-9085-4E67-9730-8198A8B5622C}" type="sibTrans" cxnId="{B3446EBE-ADA5-4D3B-8F0A-9A34C6CC489A}">
      <dgm:prSet/>
      <dgm:spPr/>
      <dgm:t>
        <a:bodyPr/>
        <a:lstStyle/>
        <a:p>
          <a:endParaRPr lang="en-US"/>
        </a:p>
      </dgm:t>
    </dgm:pt>
    <dgm:pt modelId="{BC81BFA1-FD1D-44CE-847C-004027B9A9DE}">
      <dgm:prSet phldrT="[Text]"/>
      <dgm:spPr/>
      <dgm:t>
        <a:bodyPr/>
        <a:lstStyle/>
        <a:p>
          <a:r>
            <a:rPr lang="en-US" dirty="0"/>
            <a:t>Marketing &amp; Content Development</a:t>
          </a:r>
        </a:p>
      </dgm:t>
    </dgm:pt>
    <dgm:pt modelId="{D3F4A98A-588D-46ED-9798-787325F7CEC8}" type="parTrans" cxnId="{C3323A0A-C033-492F-8351-4AFDF7AEFB3A}">
      <dgm:prSet/>
      <dgm:spPr/>
      <dgm:t>
        <a:bodyPr/>
        <a:lstStyle/>
        <a:p>
          <a:endParaRPr lang="en-US"/>
        </a:p>
      </dgm:t>
    </dgm:pt>
    <dgm:pt modelId="{E28722D3-A6E1-4E01-8DDE-F216879A667F}" type="sibTrans" cxnId="{C3323A0A-C033-492F-8351-4AFDF7AEFB3A}">
      <dgm:prSet/>
      <dgm:spPr/>
      <dgm:t>
        <a:bodyPr/>
        <a:lstStyle/>
        <a:p>
          <a:endParaRPr lang="en-US"/>
        </a:p>
      </dgm:t>
    </dgm:pt>
    <dgm:pt modelId="{6D8AAFF9-1AAF-4FFB-A1D9-01AB7BDF8315}">
      <dgm:prSet phldrT="[Text]"/>
      <dgm:spPr/>
      <dgm:t>
        <a:bodyPr/>
        <a:lstStyle/>
        <a:p>
          <a:r>
            <a:rPr lang="en-US" dirty="0"/>
            <a:t>Assembly plant &amp; Office</a:t>
          </a:r>
        </a:p>
      </dgm:t>
    </dgm:pt>
    <dgm:pt modelId="{0797BCC1-060F-4A8E-A296-FBBE480B9C5D}" type="parTrans" cxnId="{0A9A072E-E853-4FBA-B325-624F723D7E37}">
      <dgm:prSet/>
      <dgm:spPr/>
      <dgm:t>
        <a:bodyPr/>
        <a:lstStyle/>
        <a:p>
          <a:endParaRPr lang="en-US"/>
        </a:p>
      </dgm:t>
    </dgm:pt>
    <dgm:pt modelId="{FB021818-1B5C-48AA-9876-AD7E88D3F8F9}" type="sibTrans" cxnId="{0A9A072E-E853-4FBA-B325-624F723D7E37}">
      <dgm:prSet/>
      <dgm:spPr/>
      <dgm:t>
        <a:bodyPr/>
        <a:lstStyle/>
        <a:p>
          <a:endParaRPr lang="en-US"/>
        </a:p>
      </dgm:t>
    </dgm:pt>
    <dgm:pt modelId="{DF763EA0-E009-4E67-A172-C646674C3695}">
      <dgm:prSet phldrT="[Text]"/>
      <dgm:spPr/>
      <dgm:t>
        <a:bodyPr/>
        <a:lstStyle/>
        <a:p>
          <a:r>
            <a:rPr lang="en-US" dirty="0"/>
            <a:t>Tooling &amp; R&amp;D</a:t>
          </a:r>
        </a:p>
      </dgm:t>
    </dgm:pt>
    <dgm:pt modelId="{74DB72C6-2843-4EAE-8DB8-1BD16DFD8069}" type="parTrans" cxnId="{9A3DB74D-76BE-48F3-97B1-CFCB802CB7D1}">
      <dgm:prSet/>
      <dgm:spPr/>
      <dgm:t>
        <a:bodyPr/>
        <a:lstStyle/>
        <a:p>
          <a:endParaRPr lang="en-US"/>
        </a:p>
      </dgm:t>
    </dgm:pt>
    <dgm:pt modelId="{750D1F53-9150-4EC7-AFA5-81D26BA838DF}" type="sibTrans" cxnId="{9A3DB74D-76BE-48F3-97B1-CFCB802CB7D1}">
      <dgm:prSet/>
      <dgm:spPr/>
      <dgm:t>
        <a:bodyPr/>
        <a:lstStyle/>
        <a:p>
          <a:endParaRPr lang="en-US"/>
        </a:p>
      </dgm:t>
    </dgm:pt>
    <dgm:pt modelId="{E0F434CB-D4CF-41FD-B8AD-374A7DFC4304}">
      <dgm:prSet phldrT="[Text]"/>
      <dgm:spPr/>
      <dgm:t>
        <a:bodyPr/>
        <a:lstStyle/>
        <a:p>
          <a:r>
            <a:rPr lang="en-US" dirty="0"/>
            <a:t>IOT Platform Development</a:t>
          </a:r>
        </a:p>
      </dgm:t>
    </dgm:pt>
    <dgm:pt modelId="{24CBBB5E-E173-4D09-A143-318145B33AC8}" type="parTrans" cxnId="{67E4101D-0F03-4965-86B4-A42957550B20}">
      <dgm:prSet/>
      <dgm:spPr/>
      <dgm:t>
        <a:bodyPr/>
        <a:lstStyle/>
        <a:p>
          <a:endParaRPr lang="en-US"/>
        </a:p>
      </dgm:t>
    </dgm:pt>
    <dgm:pt modelId="{15526B4B-B62B-44CE-8044-EA99D5C8C2FC}" type="sibTrans" cxnId="{67E4101D-0F03-4965-86B4-A42957550B20}">
      <dgm:prSet/>
      <dgm:spPr/>
      <dgm:t>
        <a:bodyPr/>
        <a:lstStyle/>
        <a:p>
          <a:endParaRPr lang="en-US"/>
        </a:p>
      </dgm:t>
    </dgm:pt>
    <dgm:pt modelId="{ADA14E63-5650-4142-B46A-631CC876C019}">
      <dgm:prSet phldrT="[Text]"/>
      <dgm:spPr/>
      <dgm:t>
        <a:bodyPr/>
        <a:lstStyle/>
        <a:p>
          <a:r>
            <a:rPr lang="en-US" dirty="0"/>
            <a:t>Team &amp; Operations</a:t>
          </a:r>
        </a:p>
      </dgm:t>
    </dgm:pt>
    <dgm:pt modelId="{9AA41200-783F-43EA-9A2F-17A925730339}" type="sibTrans" cxnId="{BB05EE44-FB4B-44B9-8C9B-5C0EE3415316}">
      <dgm:prSet/>
      <dgm:spPr/>
      <dgm:t>
        <a:bodyPr/>
        <a:lstStyle/>
        <a:p>
          <a:endParaRPr lang="en-US"/>
        </a:p>
      </dgm:t>
    </dgm:pt>
    <dgm:pt modelId="{C8F230B5-64CF-4D9B-BAB2-4C31DF683A20}" type="parTrans" cxnId="{BB05EE44-FB4B-44B9-8C9B-5C0EE3415316}">
      <dgm:prSet/>
      <dgm:spPr/>
      <dgm:t>
        <a:bodyPr/>
        <a:lstStyle/>
        <a:p>
          <a:endParaRPr lang="en-US"/>
        </a:p>
      </dgm:t>
    </dgm:pt>
    <dgm:pt modelId="{F28B3ECC-4B89-498B-993E-0D7CF2CA1BD1}" type="pres">
      <dgm:prSet presAssocID="{9AC3918D-9079-439D-98EC-606920980652}" presName="vert0" presStyleCnt="0">
        <dgm:presLayoutVars>
          <dgm:dir/>
          <dgm:animOne val="branch"/>
          <dgm:animLvl val="lvl"/>
        </dgm:presLayoutVars>
      </dgm:prSet>
      <dgm:spPr/>
    </dgm:pt>
    <dgm:pt modelId="{1089A50E-A20D-41D5-9629-C07515671569}" type="pres">
      <dgm:prSet presAssocID="{0B84693E-A4D2-41D6-B05E-F219394E3CD1}" presName="thickLine" presStyleLbl="alignNode1" presStyleIdx="0" presStyleCnt="7"/>
      <dgm:spPr/>
    </dgm:pt>
    <dgm:pt modelId="{10BE22AA-D4B2-48DB-AD9F-060C28C28927}" type="pres">
      <dgm:prSet presAssocID="{0B84693E-A4D2-41D6-B05E-F219394E3CD1}" presName="horz1" presStyleCnt="0"/>
      <dgm:spPr/>
    </dgm:pt>
    <dgm:pt modelId="{1BF92F44-0356-45F2-B161-6421494F82B3}" type="pres">
      <dgm:prSet presAssocID="{0B84693E-A4D2-41D6-B05E-F219394E3CD1}" presName="tx1" presStyleLbl="revTx" presStyleIdx="0" presStyleCnt="7"/>
      <dgm:spPr/>
    </dgm:pt>
    <dgm:pt modelId="{6D085289-2A03-4E3A-BE5D-6360715FCCB8}" type="pres">
      <dgm:prSet presAssocID="{0B84693E-A4D2-41D6-B05E-F219394E3CD1}" presName="vert1" presStyleCnt="0"/>
      <dgm:spPr/>
    </dgm:pt>
    <dgm:pt modelId="{7A505E57-D8F6-40DF-858F-75E1DFAEF011}" type="pres">
      <dgm:prSet presAssocID="{0BA5EC2B-7237-477D-8DD1-2731AAB7A83A}" presName="thickLine" presStyleLbl="alignNode1" presStyleIdx="1" presStyleCnt="7"/>
      <dgm:spPr/>
    </dgm:pt>
    <dgm:pt modelId="{8E7616A4-54D9-416F-AE13-7BED42FDF1D3}" type="pres">
      <dgm:prSet presAssocID="{0BA5EC2B-7237-477D-8DD1-2731AAB7A83A}" presName="horz1" presStyleCnt="0"/>
      <dgm:spPr/>
    </dgm:pt>
    <dgm:pt modelId="{26EEF463-9C31-45C8-AB08-88938C477DF4}" type="pres">
      <dgm:prSet presAssocID="{0BA5EC2B-7237-477D-8DD1-2731AAB7A83A}" presName="tx1" presStyleLbl="revTx" presStyleIdx="1" presStyleCnt="7"/>
      <dgm:spPr/>
    </dgm:pt>
    <dgm:pt modelId="{216AC1E2-4CD6-4339-972C-CAF4F50FA939}" type="pres">
      <dgm:prSet presAssocID="{0BA5EC2B-7237-477D-8DD1-2731AAB7A83A}" presName="vert1" presStyleCnt="0"/>
      <dgm:spPr/>
    </dgm:pt>
    <dgm:pt modelId="{89B6427A-22F9-498A-BB72-12D2B4405469}" type="pres">
      <dgm:prSet presAssocID="{ADA14E63-5650-4142-B46A-631CC876C019}" presName="thickLine" presStyleLbl="alignNode1" presStyleIdx="2" presStyleCnt="7"/>
      <dgm:spPr/>
    </dgm:pt>
    <dgm:pt modelId="{F742F766-A45A-40C8-A005-71BF2CA3ACE3}" type="pres">
      <dgm:prSet presAssocID="{ADA14E63-5650-4142-B46A-631CC876C019}" presName="horz1" presStyleCnt="0"/>
      <dgm:spPr/>
    </dgm:pt>
    <dgm:pt modelId="{59D45DBC-4BAF-4754-BCCE-16939846B74A}" type="pres">
      <dgm:prSet presAssocID="{ADA14E63-5650-4142-B46A-631CC876C019}" presName="tx1" presStyleLbl="revTx" presStyleIdx="2" presStyleCnt="7"/>
      <dgm:spPr/>
    </dgm:pt>
    <dgm:pt modelId="{5E484D16-9B18-433D-A670-EC754E685E8A}" type="pres">
      <dgm:prSet presAssocID="{ADA14E63-5650-4142-B46A-631CC876C019}" presName="vert1" presStyleCnt="0"/>
      <dgm:spPr/>
    </dgm:pt>
    <dgm:pt modelId="{003AEB2C-D02D-401C-835A-3018A5571F9A}" type="pres">
      <dgm:prSet presAssocID="{BC81BFA1-FD1D-44CE-847C-004027B9A9DE}" presName="thickLine" presStyleLbl="alignNode1" presStyleIdx="3" presStyleCnt="7"/>
      <dgm:spPr/>
    </dgm:pt>
    <dgm:pt modelId="{E04F7FC7-57FD-4AD8-8E15-4E6D8DA3B405}" type="pres">
      <dgm:prSet presAssocID="{BC81BFA1-FD1D-44CE-847C-004027B9A9DE}" presName="horz1" presStyleCnt="0"/>
      <dgm:spPr/>
    </dgm:pt>
    <dgm:pt modelId="{A72BF562-8454-4649-92B5-96F65BD90566}" type="pres">
      <dgm:prSet presAssocID="{BC81BFA1-FD1D-44CE-847C-004027B9A9DE}" presName="tx1" presStyleLbl="revTx" presStyleIdx="3" presStyleCnt="7"/>
      <dgm:spPr/>
    </dgm:pt>
    <dgm:pt modelId="{D4F49734-E5B0-498F-BF2E-B69412D78790}" type="pres">
      <dgm:prSet presAssocID="{BC81BFA1-FD1D-44CE-847C-004027B9A9DE}" presName="vert1" presStyleCnt="0"/>
      <dgm:spPr/>
    </dgm:pt>
    <dgm:pt modelId="{5A52B111-9130-485A-B577-E7210E9BB084}" type="pres">
      <dgm:prSet presAssocID="{6D8AAFF9-1AAF-4FFB-A1D9-01AB7BDF8315}" presName="thickLine" presStyleLbl="alignNode1" presStyleIdx="4" presStyleCnt="7"/>
      <dgm:spPr/>
    </dgm:pt>
    <dgm:pt modelId="{97F0C032-3A05-428A-A6B7-10BBAB465D00}" type="pres">
      <dgm:prSet presAssocID="{6D8AAFF9-1AAF-4FFB-A1D9-01AB7BDF8315}" presName="horz1" presStyleCnt="0"/>
      <dgm:spPr/>
    </dgm:pt>
    <dgm:pt modelId="{069AB827-CB33-4FFF-A8F3-A104F0637172}" type="pres">
      <dgm:prSet presAssocID="{6D8AAFF9-1AAF-4FFB-A1D9-01AB7BDF8315}" presName="tx1" presStyleLbl="revTx" presStyleIdx="4" presStyleCnt="7"/>
      <dgm:spPr/>
    </dgm:pt>
    <dgm:pt modelId="{82862921-25EF-4524-9D98-C725C69F7D39}" type="pres">
      <dgm:prSet presAssocID="{6D8AAFF9-1AAF-4FFB-A1D9-01AB7BDF8315}" presName="vert1" presStyleCnt="0"/>
      <dgm:spPr/>
    </dgm:pt>
    <dgm:pt modelId="{32BAA352-361E-42C2-B168-7E84873EB968}" type="pres">
      <dgm:prSet presAssocID="{DF763EA0-E009-4E67-A172-C646674C3695}" presName="thickLine" presStyleLbl="alignNode1" presStyleIdx="5" presStyleCnt="7"/>
      <dgm:spPr/>
    </dgm:pt>
    <dgm:pt modelId="{88E0F6BF-7179-48A6-8008-D67A331508BD}" type="pres">
      <dgm:prSet presAssocID="{DF763EA0-E009-4E67-A172-C646674C3695}" presName="horz1" presStyleCnt="0"/>
      <dgm:spPr/>
    </dgm:pt>
    <dgm:pt modelId="{045FEEC9-FD34-48EF-962E-BC18FAABD13E}" type="pres">
      <dgm:prSet presAssocID="{DF763EA0-E009-4E67-A172-C646674C3695}" presName="tx1" presStyleLbl="revTx" presStyleIdx="5" presStyleCnt="7"/>
      <dgm:spPr/>
    </dgm:pt>
    <dgm:pt modelId="{17CE134C-DBF6-439A-B5D6-237543B5DF56}" type="pres">
      <dgm:prSet presAssocID="{DF763EA0-E009-4E67-A172-C646674C3695}" presName="vert1" presStyleCnt="0"/>
      <dgm:spPr/>
    </dgm:pt>
    <dgm:pt modelId="{68AF8BAA-CEAD-438A-8398-E4655DE86D59}" type="pres">
      <dgm:prSet presAssocID="{E0F434CB-D4CF-41FD-B8AD-374A7DFC4304}" presName="thickLine" presStyleLbl="alignNode1" presStyleIdx="6" presStyleCnt="7"/>
      <dgm:spPr/>
    </dgm:pt>
    <dgm:pt modelId="{5494BBE1-6AE1-4D72-BBA7-D765B1399313}" type="pres">
      <dgm:prSet presAssocID="{E0F434CB-D4CF-41FD-B8AD-374A7DFC4304}" presName="horz1" presStyleCnt="0"/>
      <dgm:spPr/>
    </dgm:pt>
    <dgm:pt modelId="{D0BD53AA-4CA7-49DE-BC41-52779FC44A8C}" type="pres">
      <dgm:prSet presAssocID="{E0F434CB-D4CF-41FD-B8AD-374A7DFC4304}" presName="tx1" presStyleLbl="revTx" presStyleIdx="6" presStyleCnt="7"/>
      <dgm:spPr/>
    </dgm:pt>
    <dgm:pt modelId="{736DB51D-6EEE-4512-B930-24BA3527B6B9}" type="pres">
      <dgm:prSet presAssocID="{E0F434CB-D4CF-41FD-B8AD-374A7DFC4304}" presName="vert1" presStyleCnt="0"/>
      <dgm:spPr/>
    </dgm:pt>
  </dgm:ptLst>
  <dgm:cxnLst>
    <dgm:cxn modelId="{7A8F7604-E070-4472-B6FC-7FD252D3DE90}" type="presOf" srcId="{DF763EA0-E009-4E67-A172-C646674C3695}" destId="{045FEEC9-FD34-48EF-962E-BC18FAABD13E}" srcOrd="0" destOrd="0" presId="urn:microsoft.com/office/officeart/2008/layout/LinedList"/>
    <dgm:cxn modelId="{C3323A0A-C033-492F-8351-4AFDF7AEFB3A}" srcId="{9AC3918D-9079-439D-98EC-606920980652}" destId="{BC81BFA1-FD1D-44CE-847C-004027B9A9DE}" srcOrd="3" destOrd="0" parTransId="{D3F4A98A-588D-46ED-9798-787325F7CEC8}" sibTransId="{E28722D3-A6E1-4E01-8DDE-F216879A667F}"/>
    <dgm:cxn modelId="{67E4101D-0F03-4965-86B4-A42957550B20}" srcId="{9AC3918D-9079-439D-98EC-606920980652}" destId="{E0F434CB-D4CF-41FD-B8AD-374A7DFC4304}" srcOrd="6" destOrd="0" parTransId="{24CBBB5E-E173-4D09-A143-318145B33AC8}" sibTransId="{15526B4B-B62B-44CE-8044-EA99D5C8C2FC}"/>
    <dgm:cxn modelId="{DC878A23-1A52-4EEA-9D00-9D8529AE0301}" type="presOf" srcId="{E0F434CB-D4CF-41FD-B8AD-374A7DFC4304}" destId="{D0BD53AA-4CA7-49DE-BC41-52779FC44A8C}" srcOrd="0" destOrd="0" presId="urn:microsoft.com/office/officeart/2008/layout/LinedList"/>
    <dgm:cxn modelId="{0A9A072E-E853-4FBA-B325-624F723D7E37}" srcId="{9AC3918D-9079-439D-98EC-606920980652}" destId="{6D8AAFF9-1AAF-4FFB-A1D9-01AB7BDF8315}" srcOrd="4" destOrd="0" parTransId="{0797BCC1-060F-4A8E-A296-FBBE480B9C5D}" sibTransId="{FB021818-1B5C-48AA-9876-AD7E88D3F8F9}"/>
    <dgm:cxn modelId="{BB05EE44-FB4B-44B9-8C9B-5C0EE3415316}" srcId="{9AC3918D-9079-439D-98EC-606920980652}" destId="{ADA14E63-5650-4142-B46A-631CC876C019}" srcOrd="2" destOrd="0" parTransId="{C8F230B5-64CF-4D9B-BAB2-4C31DF683A20}" sibTransId="{9AA41200-783F-43EA-9A2F-17A925730339}"/>
    <dgm:cxn modelId="{9A3DB74D-76BE-48F3-97B1-CFCB802CB7D1}" srcId="{9AC3918D-9079-439D-98EC-606920980652}" destId="{DF763EA0-E009-4E67-A172-C646674C3695}" srcOrd="5" destOrd="0" parTransId="{74DB72C6-2843-4EAE-8DB8-1BD16DFD8069}" sibTransId="{750D1F53-9150-4EC7-AFA5-81D26BA838DF}"/>
    <dgm:cxn modelId="{2F582D73-356E-4346-81EB-33CCFCB7D80E}" type="presOf" srcId="{BC81BFA1-FD1D-44CE-847C-004027B9A9DE}" destId="{A72BF562-8454-4649-92B5-96F65BD90566}" srcOrd="0" destOrd="0" presId="urn:microsoft.com/office/officeart/2008/layout/LinedList"/>
    <dgm:cxn modelId="{7A5B517C-3E0B-4F8B-8817-FB9282067F8F}" type="presOf" srcId="{ADA14E63-5650-4142-B46A-631CC876C019}" destId="{59D45DBC-4BAF-4754-BCCE-16939846B74A}" srcOrd="0" destOrd="0" presId="urn:microsoft.com/office/officeart/2008/layout/LinedList"/>
    <dgm:cxn modelId="{40AC118D-3568-461F-A4D2-38DBFF8E6855}" type="presOf" srcId="{0B84693E-A4D2-41D6-B05E-F219394E3CD1}" destId="{1BF92F44-0356-45F2-B161-6421494F82B3}" srcOrd="0" destOrd="0" presId="urn:microsoft.com/office/officeart/2008/layout/LinedList"/>
    <dgm:cxn modelId="{3C3096A7-8EB8-43DE-AE1C-F15381967687}" type="presOf" srcId="{9AC3918D-9079-439D-98EC-606920980652}" destId="{F28B3ECC-4B89-498B-993E-0D7CF2CA1BD1}" srcOrd="0" destOrd="0" presId="urn:microsoft.com/office/officeart/2008/layout/LinedList"/>
    <dgm:cxn modelId="{B3446EBE-ADA5-4D3B-8F0A-9A34C6CC489A}" srcId="{9AC3918D-9079-439D-98EC-606920980652}" destId="{0BA5EC2B-7237-477D-8DD1-2731AAB7A83A}" srcOrd="1" destOrd="0" parTransId="{1FE5F0F8-B48C-4ADF-9135-D6F237B6085C}" sibTransId="{CF696547-9085-4E67-9730-8198A8B5622C}"/>
    <dgm:cxn modelId="{494A5AC1-1C41-4747-A634-ECA979C6D1C8}" type="presOf" srcId="{6D8AAFF9-1AAF-4FFB-A1D9-01AB7BDF8315}" destId="{069AB827-CB33-4FFF-A8F3-A104F0637172}" srcOrd="0" destOrd="0" presId="urn:microsoft.com/office/officeart/2008/layout/LinedList"/>
    <dgm:cxn modelId="{0BEAEFD0-DA88-4439-BC8D-5F2641C395AC}" type="presOf" srcId="{0BA5EC2B-7237-477D-8DD1-2731AAB7A83A}" destId="{26EEF463-9C31-45C8-AB08-88938C477DF4}" srcOrd="0" destOrd="0" presId="urn:microsoft.com/office/officeart/2008/layout/LinedList"/>
    <dgm:cxn modelId="{B3777FFB-C64C-4E30-85EE-7EFC044073D4}" srcId="{9AC3918D-9079-439D-98EC-606920980652}" destId="{0B84693E-A4D2-41D6-B05E-F219394E3CD1}" srcOrd="0" destOrd="0" parTransId="{22C04F0B-9951-4409-899D-A7FDC3A7014E}" sibTransId="{4034EABE-E36A-45EF-830B-03E549F1A4B5}"/>
    <dgm:cxn modelId="{93FC0EF2-86B8-4880-99D3-B4856148BBDA}" type="presParOf" srcId="{F28B3ECC-4B89-498B-993E-0D7CF2CA1BD1}" destId="{1089A50E-A20D-41D5-9629-C07515671569}" srcOrd="0" destOrd="0" presId="urn:microsoft.com/office/officeart/2008/layout/LinedList"/>
    <dgm:cxn modelId="{232DA149-91AE-4473-97EA-72695EC1834A}" type="presParOf" srcId="{F28B3ECC-4B89-498B-993E-0D7CF2CA1BD1}" destId="{10BE22AA-D4B2-48DB-AD9F-060C28C28927}" srcOrd="1" destOrd="0" presId="urn:microsoft.com/office/officeart/2008/layout/LinedList"/>
    <dgm:cxn modelId="{FFA787D3-545C-4DB8-8F9A-D37EA41321F4}" type="presParOf" srcId="{10BE22AA-D4B2-48DB-AD9F-060C28C28927}" destId="{1BF92F44-0356-45F2-B161-6421494F82B3}" srcOrd="0" destOrd="0" presId="urn:microsoft.com/office/officeart/2008/layout/LinedList"/>
    <dgm:cxn modelId="{7A49E5CA-BC3E-48EE-8059-5B67EE5BD8D7}" type="presParOf" srcId="{10BE22AA-D4B2-48DB-AD9F-060C28C28927}" destId="{6D085289-2A03-4E3A-BE5D-6360715FCCB8}" srcOrd="1" destOrd="0" presId="urn:microsoft.com/office/officeart/2008/layout/LinedList"/>
    <dgm:cxn modelId="{B05E1259-9E02-4C28-8928-5434FDDCBA11}" type="presParOf" srcId="{F28B3ECC-4B89-498B-993E-0D7CF2CA1BD1}" destId="{7A505E57-D8F6-40DF-858F-75E1DFAEF011}" srcOrd="2" destOrd="0" presId="urn:microsoft.com/office/officeart/2008/layout/LinedList"/>
    <dgm:cxn modelId="{E1985639-6DC9-46EA-91E3-E32B35770AD8}" type="presParOf" srcId="{F28B3ECC-4B89-498B-993E-0D7CF2CA1BD1}" destId="{8E7616A4-54D9-416F-AE13-7BED42FDF1D3}" srcOrd="3" destOrd="0" presId="urn:microsoft.com/office/officeart/2008/layout/LinedList"/>
    <dgm:cxn modelId="{FD1879FA-CB1A-42B2-B206-EF85F442DF50}" type="presParOf" srcId="{8E7616A4-54D9-416F-AE13-7BED42FDF1D3}" destId="{26EEF463-9C31-45C8-AB08-88938C477DF4}" srcOrd="0" destOrd="0" presId="urn:microsoft.com/office/officeart/2008/layout/LinedList"/>
    <dgm:cxn modelId="{7F57AD28-6B25-4F20-8A2E-9A09D581838E}" type="presParOf" srcId="{8E7616A4-54D9-416F-AE13-7BED42FDF1D3}" destId="{216AC1E2-4CD6-4339-972C-CAF4F50FA939}" srcOrd="1" destOrd="0" presId="urn:microsoft.com/office/officeart/2008/layout/LinedList"/>
    <dgm:cxn modelId="{915D17E2-857D-414F-B02A-F69BA73AE851}" type="presParOf" srcId="{F28B3ECC-4B89-498B-993E-0D7CF2CA1BD1}" destId="{89B6427A-22F9-498A-BB72-12D2B4405469}" srcOrd="4" destOrd="0" presId="urn:microsoft.com/office/officeart/2008/layout/LinedList"/>
    <dgm:cxn modelId="{EC158B1E-ABD5-45AB-8367-D04CDF7F8C2D}" type="presParOf" srcId="{F28B3ECC-4B89-498B-993E-0D7CF2CA1BD1}" destId="{F742F766-A45A-40C8-A005-71BF2CA3ACE3}" srcOrd="5" destOrd="0" presId="urn:microsoft.com/office/officeart/2008/layout/LinedList"/>
    <dgm:cxn modelId="{20CAC73C-3527-423E-A9BB-F9C2E1A7E352}" type="presParOf" srcId="{F742F766-A45A-40C8-A005-71BF2CA3ACE3}" destId="{59D45DBC-4BAF-4754-BCCE-16939846B74A}" srcOrd="0" destOrd="0" presId="urn:microsoft.com/office/officeart/2008/layout/LinedList"/>
    <dgm:cxn modelId="{820FA256-B8B5-4921-9801-DA60EA0CAD73}" type="presParOf" srcId="{F742F766-A45A-40C8-A005-71BF2CA3ACE3}" destId="{5E484D16-9B18-433D-A670-EC754E685E8A}" srcOrd="1" destOrd="0" presId="urn:microsoft.com/office/officeart/2008/layout/LinedList"/>
    <dgm:cxn modelId="{48EC2555-85CC-4DBB-995F-59B791C18D83}" type="presParOf" srcId="{F28B3ECC-4B89-498B-993E-0D7CF2CA1BD1}" destId="{003AEB2C-D02D-401C-835A-3018A5571F9A}" srcOrd="6" destOrd="0" presId="urn:microsoft.com/office/officeart/2008/layout/LinedList"/>
    <dgm:cxn modelId="{DA046771-2A74-4832-B95C-CBCC585AA7E7}" type="presParOf" srcId="{F28B3ECC-4B89-498B-993E-0D7CF2CA1BD1}" destId="{E04F7FC7-57FD-4AD8-8E15-4E6D8DA3B405}" srcOrd="7" destOrd="0" presId="urn:microsoft.com/office/officeart/2008/layout/LinedList"/>
    <dgm:cxn modelId="{9F346EA0-6FE5-4743-B8B0-8EC049D6373C}" type="presParOf" srcId="{E04F7FC7-57FD-4AD8-8E15-4E6D8DA3B405}" destId="{A72BF562-8454-4649-92B5-96F65BD90566}" srcOrd="0" destOrd="0" presId="urn:microsoft.com/office/officeart/2008/layout/LinedList"/>
    <dgm:cxn modelId="{D8DF9E8F-57B6-4A74-AEA1-CF28758C2A0E}" type="presParOf" srcId="{E04F7FC7-57FD-4AD8-8E15-4E6D8DA3B405}" destId="{D4F49734-E5B0-498F-BF2E-B69412D78790}" srcOrd="1" destOrd="0" presId="urn:microsoft.com/office/officeart/2008/layout/LinedList"/>
    <dgm:cxn modelId="{7B7C301F-55F7-4D14-8ED4-5BF7A855DF8C}" type="presParOf" srcId="{F28B3ECC-4B89-498B-993E-0D7CF2CA1BD1}" destId="{5A52B111-9130-485A-B577-E7210E9BB084}" srcOrd="8" destOrd="0" presId="urn:microsoft.com/office/officeart/2008/layout/LinedList"/>
    <dgm:cxn modelId="{B8FB01AB-61B0-4078-9D25-8860B663285F}" type="presParOf" srcId="{F28B3ECC-4B89-498B-993E-0D7CF2CA1BD1}" destId="{97F0C032-3A05-428A-A6B7-10BBAB465D00}" srcOrd="9" destOrd="0" presId="urn:microsoft.com/office/officeart/2008/layout/LinedList"/>
    <dgm:cxn modelId="{1D5F78E4-8F66-40CE-B4A0-A1C15D39F00C}" type="presParOf" srcId="{97F0C032-3A05-428A-A6B7-10BBAB465D00}" destId="{069AB827-CB33-4FFF-A8F3-A104F0637172}" srcOrd="0" destOrd="0" presId="urn:microsoft.com/office/officeart/2008/layout/LinedList"/>
    <dgm:cxn modelId="{04A25B12-A3C9-4B7E-9184-B70B3A0161FC}" type="presParOf" srcId="{97F0C032-3A05-428A-A6B7-10BBAB465D00}" destId="{82862921-25EF-4524-9D98-C725C69F7D39}" srcOrd="1" destOrd="0" presId="urn:microsoft.com/office/officeart/2008/layout/LinedList"/>
    <dgm:cxn modelId="{179950EC-E0BB-4571-BFE0-7DF8EEE79AA0}" type="presParOf" srcId="{F28B3ECC-4B89-498B-993E-0D7CF2CA1BD1}" destId="{32BAA352-361E-42C2-B168-7E84873EB968}" srcOrd="10" destOrd="0" presId="urn:microsoft.com/office/officeart/2008/layout/LinedList"/>
    <dgm:cxn modelId="{36C5FC1F-30F2-4235-A96D-A216B337A8DC}" type="presParOf" srcId="{F28B3ECC-4B89-498B-993E-0D7CF2CA1BD1}" destId="{88E0F6BF-7179-48A6-8008-D67A331508BD}" srcOrd="11" destOrd="0" presId="urn:microsoft.com/office/officeart/2008/layout/LinedList"/>
    <dgm:cxn modelId="{D46089F5-3AD3-48BC-845A-3D53B270EA35}" type="presParOf" srcId="{88E0F6BF-7179-48A6-8008-D67A331508BD}" destId="{045FEEC9-FD34-48EF-962E-BC18FAABD13E}" srcOrd="0" destOrd="0" presId="urn:microsoft.com/office/officeart/2008/layout/LinedList"/>
    <dgm:cxn modelId="{F04CF5E4-BBF6-4868-866F-559C10C81903}" type="presParOf" srcId="{88E0F6BF-7179-48A6-8008-D67A331508BD}" destId="{17CE134C-DBF6-439A-B5D6-237543B5DF56}" srcOrd="1" destOrd="0" presId="urn:microsoft.com/office/officeart/2008/layout/LinedList"/>
    <dgm:cxn modelId="{10F2DFB1-0767-40A8-8A46-FC42F454B298}" type="presParOf" srcId="{F28B3ECC-4B89-498B-993E-0D7CF2CA1BD1}" destId="{68AF8BAA-CEAD-438A-8398-E4655DE86D59}" srcOrd="12" destOrd="0" presId="urn:microsoft.com/office/officeart/2008/layout/LinedList"/>
    <dgm:cxn modelId="{C82E1878-8276-47A4-A30B-0A8A9CB530EF}" type="presParOf" srcId="{F28B3ECC-4B89-498B-993E-0D7CF2CA1BD1}" destId="{5494BBE1-6AE1-4D72-BBA7-D765B1399313}" srcOrd="13" destOrd="0" presId="urn:microsoft.com/office/officeart/2008/layout/LinedList"/>
    <dgm:cxn modelId="{07C44C45-5342-4000-BE1C-357FCD3E5A4A}" type="presParOf" srcId="{5494BBE1-6AE1-4D72-BBA7-D765B1399313}" destId="{D0BD53AA-4CA7-49DE-BC41-52779FC44A8C}" srcOrd="0" destOrd="0" presId="urn:microsoft.com/office/officeart/2008/layout/LinedList"/>
    <dgm:cxn modelId="{C4784D8C-4BEE-4D20-9EB3-67AEF350ACFA}" type="presParOf" srcId="{5494BBE1-6AE1-4D72-BBA7-D765B1399313}" destId="{736DB51D-6EEE-4512-B930-24BA3527B6B9}"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FD7C8A2-BE98-4045-BB02-B6AC9116481B}" type="doc">
      <dgm:prSet loTypeId="urn:microsoft.com/office/officeart/2005/8/layout/process4" loCatId="list" qsTypeId="urn:microsoft.com/office/officeart/2005/8/quickstyle/simple1" qsCatId="simple" csTypeId="urn:microsoft.com/office/officeart/2005/8/colors/accent1_2" csCatId="accent1" phldr="1"/>
      <dgm:spPr/>
      <dgm:t>
        <a:bodyPr/>
        <a:lstStyle/>
        <a:p>
          <a:endParaRPr lang="en-US"/>
        </a:p>
      </dgm:t>
    </dgm:pt>
    <dgm:pt modelId="{BC3A44F3-3022-4E72-AA64-722E659F8F85}">
      <dgm:prSet phldrT="[Text]"/>
      <dgm:spPr/>
      <dgm:t>
        <a:bodyPr/>
        <a:lstStyle/>
        <a:p>
          <a:r>
            <a:rPr lang="en-US" dirty="0"/>
            <a:t>Last us for 12 Months</a:t>
          </a:r>
        </a:p>
      </dgm:t>
    </dgm:pt>
    <dgm:pt modelId="{4112846E-0008-483E-868E-ECBDA9C82A7E}" type="parTrans" cxnId="{D90F7DEB-B1DE-46D8-826D-10E91A154B26}">
      <dgm:prSet/>
      <dgm:spPr/>
      <dgm:t>
        <a:bodyPr/>
        <a:lstStyle/>
        <a:p>
          <a:endParaRPr lang="en-US"/>
        </a:p>
      </dgm:t>
    </dgm:pt>
    <dgm:pt modelId="{6A068FDC-54D3-423E-9CBE-4E2E9C2ED6E6}" type="sibTrans" cxnId="{D90F7DEB-B1DE-46D8-826D-10E91A154B26}">
      <dgm:prSet/>
      <dgm:spPr/>
      <dgm:t>
        <a:bodyPr/>
        <a:lstStyle/>
        <a:p>
          <a:endParaRPr lang="en-US"/>
        </a:p>
      </dgm:t>
    </dgm:pt>
    <dgm:pt modelId="{D38DE1B0-CB87-4EBC-A3DA-38303861D4B1}">
      <dgm:prSet phldrT="[Text]"/>
      <dgm:spPr/>
      <dgm:t>
        <a:bodyPr/>
        <a:lstStyle/>
        <a:p>
          <a:r>
            <a:rPr lang="en-US" dirty="0"/>
            <a:t>10,000 Units Sales</a:t>
          </a:r>
        </a:p>
      </dgm:t>
    </dgm:pt>
    <dgm:pt modelId="{FBF94497-5B05-49A8-B1DD-75BA29112120}" type="parTrans" cxnId="{935A8EA9-81C9-49BF-A7F8-4D7312352E14}">
      <dgm:prSet/>
      <dgm:spPr/>
      <dgm:t>
        <a:bodyPr/>
        <a:lstStyle/>
        <a:p>
          <a:endParaRPr lang="en-US"/>
        </a:p>
      </dgm:t>
    </dgm:pt>
    <dgm:pt modelId="{01883647-78AD-4710-851F-729FE53AAC84}" type="sibTrans" cxnId="{935A8EA9-81C9-49BF-A7F8-4D7312352E14}">
      <dgm:prSet/>
      <dgm:spPr/>
      <dgm:t>
        <a:bodyPr/>
        <a:lstStyle/>
        <a:p>
          <a:endParaRPr lang="en-US"/>
        </a:p>
      </dgm:t>
    </dgm:pt>
    <dgm:pt modelId="{7E84618F-955D-4791-829E-1B41C3F94486}">
      <dgm:prSet phldrT="[Text]"/>
      <dgm:spPr/>
      <dgm:t>
        <a:bodyPr/>
        <a:lstStyle/>
        <a:p>
          <a:r>
            <a:rPr lang="en-US" dirty="0"/>
            <a:t>Revenue 1.4 Crore</a:t>
          </a:r>
        </a:p>
      </dgm:t>
    </dgm:pt>
    <dgm:pt modelId="{53271A0D-1576-4846-9FCB-F10A0143112B}" type="parTrans" cxnId="{7085EF48-446C-443E-8C59-48A358ADDC1D}">
      <dgm:prSet/>
      <dgm:spPr/>
      <dgm:t>
        <a:bodyPr/>
        <a:lstStyle/>
        <a:p>
          <a:endParaRPr lang="en-US"/>
        </a:p>
      </dgm:t>
    </dgm:pt>
    <dgm:pt modelId="{718D11DF-32ED-40B1-ACD9-AC54A4B94809}" type="sibTrans" cxnId="{7085EF48-446C-443E-8C59-48A358ADDC1D}">
      <dgm:prSet/>
      <dgm:spPr/>
      <dgm:t>
        <a:bodyPr/>
        <a:lstStyle/>
        <a:p>
          <a:endParaRPr lang="en-US"/>
        </a:p>
      </dgm:t>
    </dgm:pt>
    <dgm:pt modelId="{55419339-B02F-4C32-A1C7-BBBCB5513EE3}">
      <dgm:prSet phldrT="[Text]"/>
      <dgm:spPr/>
      <dgm:t>
        <a:bodyPr/>
        <a:lstStyle/>
        <a:p>
          <a:r>
            <a:rPr lang="en-US" dirty="0"/>
            <a:t>199 * 1000 = 1,99,000 [Reoccurring]</a:t>
          </a:r>
        </a:p>
      </dgm:t>
    </dgm:pt>
    <dgm:pt modelId="{D199992C-0926-40EA-8C54-49DF600E030F}" type="parTrans" cxnId="{30A41B16-6AD9-4311-84F7-71EFEE982B94}">
      <dgm:prSet/>
      <dgm:spPr/>
      <dgm:t>
        <a:bodyPr/>
        <a:lstStyle/>
        <a:p>
          <a:endParaRPr lang="en-US"/>
        </a:p>
      </dgm:t>
    </dgm:pt>
    <dgm:pt modelId="{5473E340-D186-44C7-831F-3762DABA17AC}" type="sibTrans" cxnId="{30A41B16-6AD9-4311-84F7-71EFEE982B94}">
      <dgm:prSet/>
      <dgm:spPr/>
      <dgm:t>
        <a:bodyPr/>
        <a:lstStyle/>
        <a:p>
          <a:endParaRPr lang="en-US"/>
        </a:p>
      </dgm:t>
    </dgm:pt>
    <dgm:pt modelId="{0E1954E6-B39C-4C51-9DF8-63E1CFA4289F}" type="pres">
      <dgm:prSet presAssocID="{DFD7C8A2-BE98-4045-BB02-B6AC9116481B}" presName="Name0" presStyleCnt="0">
        <dgm:presLayoutVars>
          <dgm:dir/>
          <dgm:animLvl val="lvl"/>
          <dgm:resizeHandles val="exact"/>
        </dgm:presLayoutVars>
      </dgm:prSet>
      <dgm:spPr/>
    </dgm:pt>
    <dgm:pt modelId="{38FBE844-2DBC-4A56-B698-AAC396FB5D30}" type="pres">
      <dgm:prSet presAssocID="{55419339-B02F-4C32-A1C7-BBBCB5513EE3}" presName="boxAndChildren" presStyleCnt="0"/>
      <dgm:spPr/>
    </dgm:pt>
    <dgm:pt modelId="{11994726-FC68-465A-B865-DE102EEA5480}" type="pres">
      <dgm:prSet presAssocID="{55419339-B02F-4C32-A1C7-BBBCB5513EE3}" presName="parentTextBox" presStyleLbl="node1" presStyleIdx="0" presStyleCnt="4"/>
      <dgm:spPr/>
    </dgm:pt>
    <dgm:pt modelId="{2DEAAE62-2B4B-4B68-BFE0-967F7D784A2E}" type="pres">
      <dgm:prSet presAssocID="{718D11DF-32ED-40B1-ACD9-AC54A4B94809}" presName="sp" presStyleCnt="0"/>
      <dgm:spPr/>
    </dgm:pt>
    <dgm:pt modelId="{E1BCF9C0-37F3-4E98-9B40-7198316028DD}" type="pres">
      <dgm:prSet presAssocID="{7E84618F-955D-4791-829E-1B41C3F94486}" presName="arrowAndChildren" presStyleCnt="0"/>
      <dgm:spPr/>
    </dgm:pt>
    <dgm:pt modelId="{FD49E68F-804C-4E0D-937A-BDCBD03E24DC}" type="pres">
      <dgm:prSet presAssocID="{7E84618F-955D-4791-829E-1B41C3F94486}" presName="parentTextArrow" presStyleLbl="node1" presStyleIdx="1" presStyleCnt="4"/>
      <dgm:spPr/>
    </dgm:pt>
    <dgm:pt modelId="{9184FCFE-62EE-4946-93B4-85F321E033A6}" type="pres">
      <dgm:prSet presAssocID="{01883647-78AD-4710-851F-729FE53AAC84}" presName="sp" presStyleCnt="0"/>
      <dgm:spPr/>
    </dgm:pt>
    <dgm:pt modelId="{DE0EBDA8-6054-42F1-B481-7A54565982C9}" type="pres">
      <dgm:prSet presAssocID="{D38DE1B0-CB87-4EBC-A3DA-38303861D4B1}" presName="arrowAndChildren" presStyleCnt="0"/>
      <dgm:spPr/>
    </dgm:pt>
    <dgm:pt modelId="{9CD9B979-22A2-4BE3-9EA2-5DE20BF44F4F}" type="pres">
      <dgm:prSet presAssocID="{D38DE1B0-CB87-4EBC-A3DA-38303861D4B1}" presName="parentTextArrow" presStyleLbl="node1" presStyleIdx="2" presStyleCnt="4"/>
      <dgm:spPr/>
    </dgm:pt>
    <dgm:pt modelId="{A0850F6C-7511-4163-B2E2-D836F31005EB}" type="pres">
      <dgm:prSet presAssocID="{6A068FDC-54D3-423E-9CBE-4E2E9C2ED6E6}" presName="sp" presStyleCnt="0"/>
      <dgm:spPr/>
    </dgm:pt>
    <dgm:pt modelId="{DEEB4ACE-4B4C-44CF-BBB8-476DFF810533}" type="pres">
      <dgm:prSet presAssocID="{BC3A44F3-3022-4E72-AA64-722E659F8F85}" presName="arrowAndChildren" presStyleCnt="0"/>
      <dgm:spPr/>
    </dgm:pt>
    <dgm:pt modelId="{32D190EF-151F-42EE-A68A-FC2DA23CFA76}" type="pres">
      <dgm:prSet presAssocID="{BC3A44F3-3022-4E72-AA64-722E659F8F85}" presName="parentTextArrow" presStyleLbl="node1" presStyleIdx="3" presStyleCnt="4"/>
      <dgm:spPr/>
    </dgm:pt>
  </dgm:ptLst>
  <dgm:cxnLst>
    <dgm:cxn modelId="{30A41B16-6AD9-4311-84F7-71EFEE982B94}" srcId="{DFD7C8A2-BE98-4045-BB02-B6AC9116481B}" destId="{55419339-B02F-4C32-A1C7-BBBCB5513EE3}" srcOrd="3" destOrd="0" parTransId="{D199992C-0926-40EA-8C54-49DF600E030F}" sibTransId="{5473E340-D186-44C7-831F-3762DABA17AC}"/>
    <dgm:cxn modelId="{9B5F8B21-29A7-46CE-A085-971E432451A4}" type="presOf" srcId="{7E84618F-955D-4791-829E-1B41C3F94486}" destId="{FD49E68F-804C-4E0D-937A-BDCBD03E24DC}" srcOrd="0" destOrd="0" presId="urn:microsoft.com/office/officeart/2005/8/layout/process4"/>
    <dgm:cxn modelId="{7085EF48-446C-443E-8C59-48A358ADDC1D}" srcId="{DFD7C8A2-BE98-4045-BB02-B6AC9116481B}" destId="{7E84618F-955D-4791-829E-1B41C3F94486}" srcOrd="2" destOrd="0" parTransId="{53271A0D-1576-4846-9FCB-F10A0143112B}" sibTransId="{718D11DF-32ED-40B1-ACD9-AC54A4B94809}"/>
    <dgm:cxn modelId="{2790EF9A-77A2-46BB-9366-E33660CA0C1E}" type="presOf" srcId="{55419339-B02F-4C32-A1C7-BBBCB5513EE3}" destId="{11994726-FC68-465A-B865-DE102EEA5480}" srcOrd="0" destOrd="0" presId="urn:microsoft.com/office/officeart/2005/8/layout/process4"/>
    <dgm:cxn modelId="{935A8EA9-81C9-49BF-A7F8-4D7312352E14}" srcId="{DFD7C8A2-BE98-4045-BB02-B6AC9116481B}" destId="{D38DE1B0-CB87-4EBC-A3DA-38303861D4B1}" srcOrd="1" destOrd="0" parTransId="{FBF94497-5B05-49A8-B1DD-75BA29112120}" sibTransId="{01883647-78AD-4710-851F-729FE53AAC84}"/>
    <dgm:cxn modelId="{0D4623AA-4AC8-47D7-9311-FEF8831B3FB1}" type="presOf" srcId="{BC3A44F3-3022-4E72-AA64-722E659F8F85}" destId="{32D190EF-151F-42EE-A68A-FC2DA23CFA76}" srcOrd="0" destOrd="0" presId="urn:microsoft.com/office/officeart/2005/8/layout/process4"/>
    <dgm:cxn modelId="{FD37B6C8-10F7-4A82-AE8A-93605EB55B04}" type="presOf" srcId="{DFD7C8A2-BE98-4045-BB02-B6AC9116481B}" destId="{0E1954E6-B39C-4C51-9DF8-63E1CFA4289F}" srcOrd="0" destOrd="0" presId="urn:microsoft.com/office/officeart/2005/8/layout/process4"/>
    <dgm:cxn modelId="{B898BDC8-1B8E-478E-BD47-30D5908FBE95}" type="presOf" srcId="{D38DE1B0-CB87-4EBC-A3DA-38303861D4B1}" destId="{9CD9B979-22A2-4BE3-9EA2-5DE20BF44F4F}" srcOrd="0" destOrd="0" presId="urn:microsoft.com/office/officeart/2005/8/layout/process4"/>
    <dgm:cxn modelId="{D90F7DEB-B1DE-46D8-826D-10E91A154B26}" srcId="{DFD7C8A2-BE98-4045-BB02-B6AC9116481B}" destId="{BC3A44F3-3022-4E72-AA64-722E659F8F85}" srcOrd="0" destOrd="0" parTransId="{4112846E-0008-483E-868E-ECBDA9C82A7E}" sibTransId="{6A068FDC-54D3-423E-9CBE-4E2E9C2ED6E6}"/>
    <dgm:cxn modelId="{1BA4DD71-4361-41D4-BB80-EED999C962E6}" type="presParOf" srcId="{0E1954E6-B39C-4C51-9DF8-63E1CFA4289F}" destId="{38FBE844-2DBC-4A56-B698-AAC396FB5D30}" srcOrd="0" destOrd="0" presId="urn:microsoft.com/office/officeart/2005/8/layout/process4"/>
    <dgm:cxn modelId="{CD4B8B11-2B08-4EE5-8200-1C834225D925}" type="presParOf" srcId="{38FBE844-2DBC-4A56-B698-AAC396FB5D30}" destId="{11994726-FC68-465A-B865-DE102EEA5480}" srcOrd="0" destOrd="0" presId="urn:microsoft.com/office/officeart/2005/8/layout/process4"/>
    <dgm:cxn modelId="{A52376E5-5EE0-4137-BB16-FA9C6D7E83F5}" type="presParOf" srcId="{0E1954E6-B39C-4C51-9DF8-63E1CFA4289F}" destId="{2DEAAE62-2B4B-4B68-BFE0-967F7D784A2E}" srcOrd="1" destOrd="0" presId="urn:microsoft.com/office/officeart/2005/8/layout/process4"/>
    <dgm:cxn modelId="{8C375A31-03F8-4E63-947D-80ED1A10AAB7}" type="presParOf" srcId="{0E1954E6-B39C-4C51-9DF8-63E1CFA4289F}" destId="{E1BCF9C0-37F3-4E98-9B40-7198316028DD}" srcOrd="2" destOrd="0" presId="urn:microsoft.com/office/officeart/2005/8/layout/process4"/>
    <dgm:cxn modelId="{1AB37936-EDB3-4D60-81A6-4731B60E55AC}" type="presParOf" srcId="{E1BCF9C0-37F3-4E98-9B40-7198316028DD}" destId="{FD49E68F-804C-4E0D-937A-BDCBD03E24DC}" srcOrd="0" destOrd="0" presId="urn:microsoft.com/office/officeart/2005/8/layout/process4"/>
    <dgm:cxn modelId="{228C0D1F-0259-4FFC-971F-8F1269629D29}" type="presParOf" srcId="{0E1954E6-B39C-4C51-9DF8-63E1CFA4289F}" destId="{9184FCFE-62EE-4946-93B4-85F321E033A6}" srcOrd="3" destOrd="0" presId="urn:microsoft.com/office/officeart/2005/8/layout/process4"/>
    <dgm:cxn modelId="{0AD3F19D-C334-4B21-8F54-52B04B76F074}" type="presParOf" srcId="{0E1954E6-B39C-4C51-9DF8-63E1CFA4289F}" destId="{DE0EBDA8-6054-42F1-B481-7A54565982C9}" srcOrd="4" destOrd="0" presId="urn:microsoft.com/office/officeart/2005/8/layout/process4"/>
    <dgm:cxn modelId="{5D449F4F-55BB-439B-8F58-ADB3D5B05B47}" type="presParOf" srcId="{DE0EBDA8-6054-42F1-B481-7A54565982C9}" destId="{9CD9B979-22A2-4BE3-9EA2-5DE20BF44F4F}" srcOrd="0" destOrd="0" presId="urn:microsoft.com/office/officeart/2005/8/layout/process4"/>
    <dgm:cxn modelId="{509EE982-81EB-4EF1-9F7C-E028BC4E3C51}" type="presParOf" srcId="{0E1954E6-B39C-4C51-9DF8-63E1CFA4289F}" destId="{A0850F6C-7511-4163-B2E2-D836F31005EB}" srcOrd="5" destOrd="0" presId="urn:microsoft.com/office/officeart/2005/8/layout/process4"/>
    <dgm:cxn modelId="{CCEEB9B5-3BEA-4996-B1F6-8AEC23B1F295}" type="presParOf" srcId="{0E1954E6-B39C-4C51-9DF8-63E1CFA4289F}" destId="{DEEB4ACE-4B4C-44CF-BBB8-476DFF810533}" srcOrd="6" destOrd="0" presId="urn:microsoft.com/office/officeart/2005/8/layout/process4"/>
    <dgm:cxn modelId="{23180157-D0B5-45AC-8018-61A36F2FD83C}" type="presParOf" srcId="{DEEB4ACE-4B4C-44CF-BBB8-476DFF810533}" destId="{32D190EF-151F-42EE-A68A-FC2DA23CFA76}" srcOrd="0" destOrd="0" presId="urn:microsoft.com/office/officeart/2005/8/layout/process4"/>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D0EFAC9B-912D-418C-BA15-CF81B6921C74}" type="doc">
      <dgm:prSet loTypeId="urn:microsoft.com/office/officeart/2005/8/layout/chevronAccent+Icon" loCatId="process" qsTypeId="urn:microsoft.com/office/officeart/2005/8/quickstyle/simple1" qsCatId="simple" csTypeId="urn:microsoft.com/office/officeart/2005/8/colors/accent1_2" csCatId="accent1" phldr="1"/>
      <dgm:spPr/>
      <dgm:t>
        <a:bodyPr/>
        <a:lstStyle/>
        <a:p>
          <a:endParaRPr lang="en-US"/>
        </a:p>
      </dgm:t>
    </dgm:pt>
    <dgm:pt modelId="{3C0519C1-656E-4411-B4C2-5FF2268E8140}">
      <dgm:prSet custT="1"/>
      <dgm:spPr/>
      <dgm:t>
        <a:bodyPr/>
        <a:lstStyle/>
        <a:p>
          <a:pPr algn="l"/>
          <a:r>
            <a:rPr lang="en-US" sz="2000" dirty="0"/>
            <a:t>In future, we are planning to couple our smat with the automatic doors, such that the doors will only open iff the smat also gives it the positive command along with the doors itself’s sensors. This vision is extremely useful in the high hygienic and security required chambers such as ICU wards and server rooms</a:t>
          </a:r>
          <a:r>
            <a:rPr lang="en-US" sz="1600" dirty="0"/>
            <a:t>. </a:t>
          </a:r>
          <a:endParaRPr lang="en-US" sz="6500" dirty="0"/>
        </a:p>
      </dgm:t>
    </dgm:pt>
    <dgm:pt modelId="{F382BAFA-8E43-4F1F-B198-CB2DE0FC6FC1}" type="parTrans" cxnId="{3A288FD0-4933-4672-84B0-BC8E824913CB}">
      <dgm:prSet/>
      <dgm:spPr/>
      <dgm:t>
        <a:bodyPr/>
        <a:lstStyle/>
        <a:p>
          <a:endParaRPr lang="en-US"/>
        </a:p>
      </dgm:t>
    </dgm:pt>
    <dgm:pt modelId="{6C0A1C26-76A6-4BF9-8F8D-262D0678654B}" type="sibTrans" cxnId="{3A288FD0-4933-4672-84B0-BC8E824913CB}">
      <dgm:prSet/>
      <dgm:spPr/>
      <dgm:t>
        <a:bodyPr/>
        <a:lstStyle/>
        <a:p>
          <a:endParaRPr lang="en-US"/>
        </a:p>
      </dgm:t>
    </dgm:pt>
    <dgm:pt modelId="{BD39FF0B-C932-4AD3-A7EF-AA32A847D4E1}" type="pres">
      <dgm:prSet presAssocID="{D0EFAC9B-912D-418C-BA15-CF81B6921C74}" presName="Name0" presStyleCnt="0">
        <dgm:presLayoutVars>
          <dgm:dir/>
          <dgm:resizeHandles val="exact"/>
        </dgm:presLayoutVars>
      </dgm:prSet>
      <dgm:spPr/>
    </dgm:pt>
    <dgm:pt modelId="{D7417625-F956-40E0-AC86-E86104C18EAF}" type="pres">
      <dgm:prSet presAssocID="{3C0519C1-656E-4411-B4C2-5FF2268E8140}" presName="composite" presStyleCnt="0"/>
      <dgm:spPr/>
    </dgm:pt>
    <dgm:pt modelId="{848133F3-DB77-47DE-887C-8D39FC2217E0}" type="pres">
      <dgm:prSet presAssocID="{3C0519C1-656E-4411-B4C2-5FF2268E8140}" presName="bgChev" presStyleLbl="node1" presStyleIdx="0" presStyleCnt="1"/>
      <dgm:spPr/>
    </dgm:pt>
    <dgm:pt modelId="{59268EC1-AE76-4333-BB10-52AA3E64189B}" type="pres">
      <dgm:prSet presAssocID="{3C0519C1-656E-4411-B4C2-5FF2268E8140}" presName="txNode" presStyleLbl="fgAcc1" presStyleIdx="0" presStyleCnt="1">
        <dgm:presLayoutVars>
          <dgm:bulletEnabled val="1"/>
        </dgm:presLayoutVars>
      </dgm:prSet>
      <dgm:spPr/>
    </dgm:pt>
  </dgm:ptLst>
  <dgm:cxnLst>
    <dgm:cxn modelId="{D6BC572D-7D4D-48CA-BC57-9067256CD160}" type="presOf" srcId="{3C0519C1-656E-4411-B4C2-5FF2268E8140}" destId="{59268EC1-AE76-4333-BB10-52AA3E64189B}" srcOrd="0" destOrd="0" presId="urn:microsoft.com/office/officeart/2005/8/layout/chevronAccent+Icon"/>
    <dgm:cxn modelId="{50D15FBD-BD1C-49BD-AD3C-55764B21A0EF}" type="presOf" srcId="{D0EFAC9B-912D-418C-BA15-CF81B6921C74}" destId="{BD39FF0B-C932-4AD3-A7EF-AA32A847D4E1}" srcOrd="0" destOrd="0" presId="urn:microsoft.com/office/officeart/2005/8/layout/chevronAccent+Icon"/>
    <dgm:cxn modelId="{3A288FD0-4933-4672-84B0-BC8E824913CB}" srcId="{D0EFAC9B-912D-418C-BA15-CF81B6921C74}" destId="{3C0519C1-656E-4411-B4C2-5FF2268E8140}" srcOrd="0" destOrd="0" parTransId="{F382BAFA-8E43-4F1F-B198-CB2DE0FC6FC1}" sibTransId="{6C0A1C26-76A6-4BF9-8F8D-262D0678654B}"/>
    <dgm:cxn modelId="{80A64531-58E5-42EF-BDB0-69B645718171}" type="presParOf" srcId="{BD39FF0B-C932-4AD3-A7EF-AA32A847D4E1}" destId="{D7417625-F956-40E0-AC86-E86104C18EAF}" srcOrd="0" destOrd="0" presId="urn:microsoft.com/office/officeart/2005/8/layout/chevronAccent+Icon"/>
    <dgm:cxn modelId="{76DC7E6C-78BB-4326-8790-7D00DB3CB3F5}" type="presParOf" srcId="{D7417625-F956-40E0-AC86-E86104C18EAF}" destId="{848133F3-DB77-47DE-887C-8D39FC2217E0}" srcOrd="0" destOrd="0" presId="urn:microsoft.com/office/officeart/2005/8/layout/chevronAccent+Icon"/>
    <dgm:cxn modelId="{D1478F63-F70E-4F1D-B57A-4EC5D24A26D7}" type="presParOf" srcId="{D7417625-F956-40E0-AC86-E86104C18EAF}" destId="{59268EC1-AE76-4333-BB10-52AA3E64189B}" srcOrd="1" destOrd="0" presId="urn:microsoft.com/office/officeart/2005/8/layout/chevronAccent+Ic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7F7F6C3-474B-4341-8BF0-7D4176F4E3FD}"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DEAFCD83-323B-4A77-AB43-63143AC344FF}">
      <dgm:prSet phldrT="[Text]"/>
      <dgm:spPr/>
      <dgm:t>
        <a:bodyPr/>
        <a:lstStyle/>
        <a:p>
          <a:r>
            <a:rPr lang="en-US" dirty="0"/>
            <a:t>Make sure that guest to have the shoes out, in a Suttle way </a:t>
          </a:r>
        </a:p>
      </dgm:t>
    </dgm:pt>
    <dgm:pt modelId="{9DA5DC8A-C28B-4877-B178-0BE4BF138432}" type="parTrans" cxnId="{895C126F-669A-45A0-ADAC-76BC0C318E7C}">
      <dgm:prSet/>
      <dgm:spPr/>
      <dgm:t>
        <a:bodyPr/>
        <a:lstStyle/>
        <a:p>
          <a:endParaRPr lang="en-US"/>
        </a:p>
      </dgm:t>
    </dgm:pt>
    <dgm:pt modelId="{7427D5A1-DCD3-4341-88D1-5B68A50EFC6A}" type="sibTrans" cxnId="{895C126F-669A-45A0-ADAC-76BC0C318E7C}">
      <dgm:prSet/>
      <dgm:spPr/>
      <dgm:t>
        <a:bodyPr/>
        <a:lstStyle/>
        <a:p>
          <a:endParaRPr lang="en-US"/>
        </a:p>
      </dgm:t>
    </dgm:pt>
    <dgm:pt modelId="{B996CB49-5C6F-473E-ABE7-413D63C8C040}">
      <dgm:prSet/>
      <dgm:spPr/>
      <dgm:t>
        <a:bodyPr/>
        <a:lstStyle/>
        <a:p>
          <a:r>
            <a:rPr lang="en-US" dirty="0"/>
            <a:t>Remind Kids &amp; Husbands to take off their shoes</a:t>
          </a:r>
        </a:p>
      </dgm:t>
    </dgm:pt>
    <dgm:pt modelId="{07D74BA9-12C9-480C-A365-BB9CCCB89BFC}" type="parTrans" cxnId="{17DEF0EB-BA76-49A1-9A1E-B701DED45927}">
      <dgm:prSet/>
      <dgm:spPr/>
      <dgm:t>
        <a:bodyPr/>
        <a:lstStyle/>
        <a:p>
          <a:endParaRPr lang="en-US"/>
        </a:p>
      </dgm:t>
    </dgm:pt>
    <dgm:pt modelId="{41819587-E3F8-417B-B5BC-75EEA5ED53B5}" type="sibTrans" cxnId="{17DEF0EB-BA76-49A1-9A1E-B701DED45927}">
      <dgm:prSet/>
      <dgm:spPr/>
      <dgm:t>
        <a:bodyPr/>
        <a:lstStyle/>
        <a:p>
          <a:endParaRPr lang="en-US"/>
        </a:p>
      </dgm:t>
    </dgm:pt>
    <dgm:pt modelId="{3AFB0C5D-D098-4485-96EC-A46E1C2EE94B}">
      <dgm:prSet/>
      <dgm:spPr/>
      <dgm:t>
        <a:bodyPr/>
        <a:lstStyle/>
        <a:p>
          <a:r>
            <a:rPr lang="en-US" dirty="0"/>
            <a:t>Leverages safety, IOT acknowledgment of entry &amp; exit of people.</a:t>
          </a:r>
        </a:p>
      </dgm:t>
    </dgm:pt>
    <dgm:pt modelId="{007AFFB4-8D47-4FE9-9E78-3A6537E308CC}" type="parTrans" cxnId="{B85166AD-1C1F-4142-87B4-D2AB00B2674A}">
      <dgm:prSet/>
      <dgm:spPr/>
      <dgm:t>
        <a:bodyPr/>
        <a:lstStyle/>
        <a:p>
          <a:endParaRPr lang="en-US"/>
        </a:p>
      </dgm:t>
    </dgm:pt>
    <dgm:pt modelId="{8884A070-0D14-49CA-A74E-8FE1C2DAB8BE}" type="sibTrans" cxnId="{B85166AD-1C1F-4142-87B4-D2AB00B2674A}">
      <dgm:prSet/>
      <dgm:spPr/>
      <dgm:t>
        <a:bodyPr/>
        <a:lstStyle/>
        <a:p>
          <a:endParaRPr lang="en-US"/>
        </a:p>
      </dgm:t>
    </dgm:pt>
    <dgm:pt modelId="{7DF06B31-E40F-4087-9282-89D2E9466EDC}">
      <dgm:prSet/>
      <dgm:spPr/>
      <dgm:t>
        <a:bodyPr/>
        <a:lstStyle/>
        <a:p>
          <a:r>
            <a:rPr lang="en-US"/>
            <a:t>Greets Welcome to guests</a:t>
          </a:r>
        </a:p>
      </dgm:t>
    </dgm:pt>
    <dgm:pt modelId="{EBFE7BBE-72FE-4F7E-BEC9-4CEA9A06BF32}" type="parTrans" cxnId="{AE364BE5-27C1-47A9-A633-41654DACDFA0}">
      <dgm:prSet/>
      <dgm:spPr/>
      <dgm:t>
        <a:bodyPr/>
        <a:lstStyle/>
        <a:p>
          <a:endParaRPr lang="en-US"/>
        </a:p>
      </dgm:t>
    </dgm:pt>
    <dgm:pt modelId="{F526DAE8-B354-46B6-8646-0373C19282A1}" type="sibTrans" cxnId="{AE364BE5-27C1-47A9-A633-41654DACDFA0}">
      <dgm:prSet/>
      <dgm:spPr/>
      <dgm:t>
        <a:bodyPr/>
        <a:lstStyle/>
        <a:p>
          <a:endParaRPr lang="en-US"/>
        </a:p>
      </dgm:t>
    </dgm:pt>
    <dgm:pt modelId="{93CAC0D1-EAE8-489B-932B-DB0F95A3A8B0}">
      <dgm:prSet/>
      <dgm:spPr/>
      <dgm:t>
        <a:bodyPr/>
        <a:lstStyle/>
        <a:p>
          <a:r>
            <a:rPr lang="en-US"/>
            <a:t>Stops Viruses &amp; Bacteria </a:t>
          </a:r>
        </a:p>
      </dgm:t>
    </dgm:pt>
    <dgm:pt modelId="{A8B3597D-88F2-4952-9C16-F0F5A2EBAD97}" type="parTrans" cxnId="{C744C428-F5A1-49B0-8D23-B1C97BE1464E}">
      <dgm:prSet/>
      <dgm:spPr/>
      <dgm:t>
        <a:bodyPr/>
        <a:lstStyle/>
        <a:p>
          <a:endParaRPr lang="en-US"/>
        </a:p>
      </dgm:t>
    </dgm:pt>
    <dgm:pt modelId="{7F6AB6D2-7413-4686-9892-BA39DACC002A}" type="sibTrans" cxnId="{C744C428-F5A1-49B0-8D23-B1C97BE1464E}">
      <dgm:prSet/>
      <dgm:spPr/>
      <dgm:t>
        <a:bodyPr/>
        <a:lstStyle/>
        <a:p>
          <a:endParaRPr lang="en-US"/>
        </a:p>
      </dgm:t>
    </dgm:pt>
    <dgm:pt modelId="{86E39B80-EF60-42B3-8C8D-3ED1656B3DA5}">
      <dgm:prSet/>
      <dgm:spPr/>
      <dgm:t>
        <a:bodyPr/>
        <a:lstStyle/>
        <a:p>
          <a:r>
            <a:rPr lang="en-US"/>
            <a:t>Makes your home safe &amp; clean.</a:t>
          </a:r>
        </a:p>
      </dgm:t>
    </dgm:pt>
    <dgm:pt modelId="{7274F57C-252B-45D1-9207-A41F0FD5FB88}" type="parTrans" cxnId="{B47F1062-78EF-468F-801C-F5EB98BB8F87}">
      <dgm:prSet/>
      <dgm:spPr/>
      <dgm:t>
        <a:bodyPr/>
        <a:lstStyle/>
        <a:p>
          <a:endParaRPr lang="en-US"/>
        </a:p>
      </dgm:t>
    </dgm:pt>
    <dgm:pt modelId="{0FA9DD34-FE5B-495D-BB8D-041F947EEB47}" type="sibTrans" cxnId="{B47F1062-78EF-468F-801C-F5EB98BB8F87}">
      <dgm:prSet/>
      <dgm:spPr/>
      <dgm:t>
        <a:bodyPr/>
        <a:lstStyle/>
        <a:p>
          <a:endParaRPr lang="en-US"/>
        </a:p>
      </dgm:t>
    </dgm:pt>
    <dgm:pt modelId="{550FB38A-1A3B-4CD1-9858-E9EEE18A5DAD}" type="pres">
      <dgm:prSet presAssocID="{87F7F6C3-474B-4341-8BF0-7D4176F4E3FD}" presName="diagram" presStyleCnt="0">
        <dgm:presLayoutVars>
          <dgm:dir/>
          <dgm:resizeHandles val="exact"/>
        </dgm:presLayoutVars>
      </dgm:prSet>
      <dgm:spPr/>
    </dgm:pt>
    <dgm:pt modelId="{93ED91F5-FF05-4A0D-90F1-24DE2FB336FF}" type="pres">
      <dgm:prSet presAssocID="{DEAFCD83-323B-4A77-AB43-63143AC344FF}" presName="node" presStyleLbl="node1" presStyleIdx="0" presStyleCnt="6">
        <dgm:presLayoutVars>
          <dgm:bulletEnabled val="1"/>
        </dgm:presLayoutVars>
      </dgm:prSet>
      <dgm:spPr/>
    </dgm:pt>
    <dgm:pt modelId="{0A6CB505-A7FB-4EE0-935D-DE4A39097073}" type="pres">
      <dgm:prSet presAssocID="{7427D5A1-DCD3-4341-88D1-5B68A50EFC6A}" presName="sibTrans" presStyleCnt="0"/>
      <dgm:spPr/>
    </dgm:pt>
    <dgm:pt modelId="{E2963EAB-73C1-4275-A6DD-7C70AAB5B34F}" type="pres">
      <dgm:prSet presAssocID="{B996CB49-5C6F-473E-ABE7-413D63C8C040}" presName="node" presStyleLbl="node1" presStyleIdx="1" presStyleCnt="6">
        <dgm:presLayoutVars>
          <dgm:bulletEnabled val="1"/>
        </dgm:presLayoutVars>
      </dgm:prSet>
      <dgm:spPr/>
    </dgm:pt>
    <dgm:pt modelId="{45C21060-4F0B-4207-90A2-5DAAF6365D2B}" type="pres">
      <dgm:prSet presAssocID="{41819587-E3F8-417B-B5BC-75EEA5ED53B5}" presName="sibTrans" presStyleCnt="0"/>
      <dgm:spPr/>
    </dgm:pt>
    <dgm:pt modelId="{ACBFB43A-5CF8-4952-B377-31643932E5C8}" type="pres">
      <dgm:prSet presAssocID="{3AFB0C5D-D098-4485-96EC-A46E1C2EE94B}" presName="node" presStyleLbl="node1" presStyleIdx="2" presStyleCnt="6">
        <dgm:presLayoutVars>
          <dgm:bulletEnabled val="1"/>
        </dgm:presLayoutVars>
      </dgm:prSet>
      <dgm:spPr/>
    </dgm:pt>
    <dgm:pt modelId="{28A42238-D26C-4A03-95DF-F7FC24E71500}" type="pres">
      <dgm:prSet presAssocID="{8884A070-0D14-49CA-A74E-8FE1C2DAB8BE}" presName="sibTrans" presStyleCnt="0"/>
      <dgm:spPr/>
    </dgm:pt>
    <dgm:pt modelId="{779BD228-6CBD-43C5-9A91-CFCA5CFC8217}" type="pres">
      <dgm:prSet presAssocID="{7DF06B31-E40F-4087-9282-89D2E9466EDC}" presName="node" presStyleLbl="node1" presStyleIdx="3" presStyleCnt="6">
        <dgm:presLayoutVars>
          <dgm:bulletEnabled val="1"/>
        </dgm:presLayoutVars>
      </dgm:prSet>
      <dgm:spPr/>
    </dgm:pt>
    <dgm:pt modelId="{75BBDE4C-5840-459E-943D-CFD5B0E0CB9A}" type="pres">
      <dgm:prSet presAssocID="{F526DAE8-B354-46B6-8646-0373C19282A1}" presName="sibTrans" presStyleCnt="0"/>
      <dgm:spPr/>
    </dgm:pt>
    <dgm:pt modelId="{6458FD31-7B5F-49BB-841D-EAD3F5BC51FC}" type="pres">
      <dgm:prSet presAssocID="{93CAC0D1-EAE8-489B-932B-DB0F95A3A8B0}" presName="node" presStyleLbl="node1" presStyleIdx="4" presStyleCnt="6">
        <dgm:presLayoutVars>
          <dgm:bulletEnabled val="1"/>
        </dgm:presLayoutVars>
      </dgm:prSet>
      <dgm:spPr/>
    </dgm:pt>
    <dgm:pt modelId="{6242D7B5-82B0-439B-AC36-A70818A7187A}" type="pres">
      <dgm:prSet presAssocID="{7F6AB6D2-7413-4686-9892-BA39DACC002A}" presName="sibTrans" presStyleCnt="0"/>
      <dgm:spPr/>
    </dgm:pt>
    <dgm:pt modelId="{951CE4C7-203F-4DFD-B369-251B2956ABC1}" type="pres">
      <dgm:prSet presAssocID="{86E39B80-EF60-42B3-8C8D-3ED1656B3DA5}" presName="node" presStyleLbl="node1" presStyleIdx="5" presStyleCnt="6">
        <dgm:presLayoutVars>
          <dgm:bulletEnabled val="1"/>
        </dgm:presLayoutVars>
      </dgm:prSet>
      <dgm:spPr/>
    </dgm:pt>
  </dgm:ptLst>
  <dgm:cxnLst>
    <dgm:cxn modelId="{A32EBA06-123E-48BC-84A0-4C1E18524BBB}" type="presOf" srcId="{7DF06B31-E40F-4087-9282-89D2E9466EDC}" destId="{779BD228-6CBD-43C5-9A91-CFCA5CFC8217}" srcOrd="0" destOrd="0" presId="urn:microsoft.com/office/officeart/2005/8/layout/default"/>
    <dgm:cxn modelId="{C7EFF412-1734-43C1-8C06-B1F51EB83DEB}" type="presOf" srcId="{87F7F6C3-474B-4341-8BF0-7D4176F4E3FD}" destId="{550FB38A-1A3B-4CD1-9858-E9EEE18A5DAD}" srcOrd="0" destOrd="0" presId="urn:microsoft.com/office/officeart/2005/8/layout/default"/>
    <dgm:cxn modelId="{C744C428-F5A1-49B0-8D23-B1C97BE1464E}" srcId="{87F7F6C3-474B-4341-8BF0-7D4176F4E3FD}" destId="{93CAC0D1-EAE8-489B-932B-DB0F95A3A8B0}" srcOrd="4" destOrd="0" parTransId="{A8B3597D-88F2-4952-9C16-F0F5A2EBAD97}" sibTransId="{7F6AB6D2-7413-4686-9892-BA39DACC002A}"/>
    <dgm:cxn modelId="{95787B34-96B6-4D5D-8EE4-80B1777B7CE8}" type="presOf" srcId="{86E39B80-EF60-42B3-8C8D-3ED1656B3DA5}" destId="{951CE4C7-203F-4DFD-B369-251B2956ABC1}" srcOrd="0" destOrd="0" presId="urn:microsoft.com/office/officeart/2005/8/layout/default"/>
    <dgm:cxn modelId="{699AA336-912A-471D-A97F-06647B7959F0}" type="presOf" srcId="{DEAFCD83-323B-4A77-AB43-63143AC344FF}" destId="{93ED91F5-FF05-4A0D-90F1-24DE2FB336FF}" srcOrd="0" destOrd="0" presId="urn:microsoft.com/office/officeart/2005/8/layout/default"/>
    <dgm:cxn modelId="{90A3644F-1506-484C-8C6B-80EC7929BB39}" type="presOf" srcId="{93CAC0D1-EAE8-489B-932B-DB0F95A3A8B0}" destId="{6458FD31-7B5F-49BB-841D-EAD3F5BC51FC}" srcOrd="0" destOrd="0" presId="urn:microsoft.com/office/officeart/2005/8/layout/default"/>
    <dgm:cxn modelId="{B47F1062-78EF-468F-801C-F5EB98BB8F87}" srcId="{87F7F6C3-474B-4341-8BF0-7D4176F4E3FD}" destId="{86E39B80-EF60-42B3-8C8D-3ED1656B3DA5}" srcOrd="5" destOrd="0" parTransId="{7274F57C-252B-45D1-9207-A41F0FD5FB88}" sibTransId="{0FA9DD34-FE5B-495D-BB8D-041F947EEB47}"/>
    <dgm:cxn modelId="{895C126F-669A-45A0-ADAC-76BC0C318E7C}" srcId="{87F7F6C3-474B-4341-8BF0-7D4176F4E3FD}" destId="{DEAFCD83-323B-4A77-AB43-63143AC344FF}" srcOrd="0" destOrd="0" parTransId="{9DA5DC8A-C28B-4877-B178-0BE4BF138432}" sibTransId="{7427D5A1-DCD3-4341-88D1-5B68A50EFC6A}"/>
    <dgm:cxn modelId="{8E1DD776-2801-4BFD-A566-52A963F24867}" type="presOf" srcId="{3AFB0C5D-D098-4485-96EC-A46E1C2EE94B}" destId="{ACBFB43A-5CF8-4952-B377-31643932E5C8}" srcOrd="0" destOrd="0" presId="urn:microsoft.com/office/officeart/2005/8/layout/default"/>
    <dgm:cxn modelId="{7B3F4C8A-45AD-49C5-BBF5-C28DA1A15880}" type="presOf" srcId="{B996CB49-5C6F-473E-ABE7-413D63C8C040}" destId="{E2963EAB-73C1-4275-A6DD-7C70AAB5B34F}" srcOrd="0" destOrd="0" presId="urn:microsoft.com/office/officeart/2005/8/layout/default"/>
    <dgm:cxn modelId="{B85166AD-1C1F-4142-87B4-D2AB00B2674A}" srcId="{87F7F6C3-474B-4341-8BF0-7D4176F4E3FD}" destId="{3AFB0C5D-D098-4485-96EC-A46E1C2EE94B}" srcOrd="2" destOrd="0" parTransId="{007AFFB4-8D47-4FE9-9E78-3A6537E308CC}" sibTransId="{8884A070-0D14-49CA-A74E-8FE1C2DAB8BE}"/>
    <dgm:cxn modelId="{AE364BE5-27C1-47A9-A633-41654DACDFA0}" srcId="{87F7F6C3-474B-4341-8BF0-7D4176F4E3FD}" destId="{7DF06B31-E40F-4087-9282-89D2E9466EDC}" srcOrd="3" destOrd="0" parTransId="{EBFE7BBE-72FE-4F7E-BEC9-4CEA9A06BF32}" sibTransId="{F526DAE8-B354-46B6-8646-0373C19282A1}"/>
    <dgm:cxn modelId="{17DEF0EB-BA76-49A1-9A1E-B701DED45927}" srcId="{87F7F6C3-474B-4341-8BF0-7D4176F4E3FD}" destId="{B996CB49-5C6F-473E-ABE7-413D63C8C040}" srcOrd="1" destOrd="0" parTransId="{07D74BA9-12C9-480C-A365-BB9CCCB89BFC}" sibTransId="{41819587-E3F8-417B-B5BC-75EEA5ED53B5}"/>
    <dgm:cxn modelId="{9BF69BB2-F20A-438A-B4E6-D66BFDA2FCFF}" type="presParOf" srcId="{550FB38A-1A3B-4CD1-9858-E9EEE18A5DAD}" destId="{93ED91F5-FF05-4A0D-90F1-24DE2FB336FF}" srcOrd="0" destOrd="0" presId="urn:microsoft.com/office/officeart/2005/8/layout/default"/>
    <dgm:cxn modelId="{ABAA69DF-C6FB-4924-B672-3F755A0991EB}" type="presParOf" srcId="{550FB38A-1A3B-4CD1-9858-E9EEE18A5DAD}" destId="{0A6CB505-A7FB-4EE0-935D-DE4A39097073}" srcOrd="1" destOrd="0" presId="urn:microsoft.com/office/officeart/2005/8/layout/default"/>
    <dgm:cxn modelId="{B99F22E0-7619-44C3-B5A5-7C392FD76754}" type="presParOf" srcId="{550FB38A-1A3B-4CD1-9858-E9EEE18A5DAD}" destId="{E2963EAB-73C1-4275-A6DD-7C70AAB5B34F}" srcOrd="2" destOrd="0" presId="urn:microsoft.com/office/officeart/2005/8/layout/default"/>
    <dgm:cxn modelId="{350BE84B-471A-42E1-842A-3682328E6856}" type="presParOf" srcId="{550FB38A-1A3B-4CD1-9858-E9EEE18A5DAD}" destId="{45C21060-4F0B-4207-90A2-5DAAF6365D2B}" srcOrd="3" destOrd="0" presId="urn:microsoft.com/office/officeart/2005/8/layout/default"/>
    <dgm:cxn modelId="{A1F2AF76-6A8C-4FC6-B878-EFC324443695}" type="presParOf" srcId="{550FB38A-1A3B-4CD1-9858-E9EEE18A5DAD}" destId="{ACBFB43A-5CF8-4952-B377-31643932E5C8}" srcOrd="4" destOrd="0" presId="urn:microsoft.com/office/officeart/2005/8/layout/default"/>
    <dgm:cxn modelId="{D31D0EBE-92EB-4D90-8AFE-577A56022B43}" type="presParOf" srcId="{550FB38A-1A3B-4CD1-9858-E9EEE18A5DAD}" destId="{28A42238-D26C-4A03-95DF-F7FC24E71500}" srcOrd="5" destOrd="0" presId="urn:microsoft.com/office/officeart/2005/8/layout/default"/>
    <dgm:cxn modelId="{D68B8733-A8A8-4D73-97C4-5BD52ABC4FEB}" type="presParOf" srcId="{550FB38A-1A3B-4CD1-9858-E9EEE18A5DAD}" destId="{779BD228-6CBD-43C5-9A91-CFCA5CFC8217}" srcOrd="6" destOrd="0" presId="urn:microsoft.com/office/officeart/2005/8/layout/default"/>
    <dgm:cxn modelId="{0B7AD72A-8629-4ADA-9DAF-4E47C75FFB1E}" type="presParOf" srcId="{550FB38A-1A3B-4CD1-9858-E9EEE18A5DAD}" destId="{75BBDE4C-5840-459E-943D-CFD5B0E0CB9A}" srcOrd="7" destOrd="0" presId="urn:microsoft.com/office/officeart/2005/8/layout/default"/>
    <dgm:cxn modelId="{988205F8-E8E9-4E74-B329-0C59D0357B92}" type="presParOf" srcId="{550FB38A-1A3B-4CD1-9858-E9EEE18A5DAD}" destId="{6458FD31-7B5F-49BB-841D-EAD3F5BC51FC}" srcOrd="8" destOrd="0" presId="urn:microsoft.com/office/officeart/2005/8/layout/default"/>
    <dgm:cxn modelId="{B444E3AC-F295-422A-9080-073FEE7B7DA6}" type="presParOf" srcId="{550FB38A-1A3B-4CD1-9858-E9EEE18A5DAD}" destId="{6242D7B5-82B0-439B-AC36-A70818A7187A}" srcOrd="9" destOrd="0" presId="urn:microsoft.com/office/officeart/2005/8/layout/default"/>
    <dgm:cxn modelId="{852AA7BF-06B8-4E5A-B839-31B5AA6B21AD}" type="presParOf" srcId="{550FB38A-1A3B-4CD1-9858-E9EEE18A5DAD}" destId="{951CE4C7-203F-4DFD-B369-251B2956ABC1}"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D3D3A82-6D12-4F6C-B309-97647E1482E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EF392F5E-04CF-4F7C-B340-86CC787BA21B}">
      <dgm:prSet phldrT="[Text]"/>
      <dgm:spPr/>
      <dgm:t>
        <a:bodyPr/>
        <a:lstStyle/>
        <a:p>
          <a:r>
            <a:rPr lang="en-US" dirty="0"/>
            <a:t>Makes life easy, don’t need to bother anyone.</a:t>
          </a:r>
        </a:p>
      </dgm:t>
    </dgm:pt>
    <dgm:pt modelId="{4058B4B0-743A-4249-AAE0-207D4EC50917}" type="sibTrans" cxnId="{9B0C1FF1-A8CA-4D5C-A820-280C79FF7515}">
      <dgm:prSet/>
      <dgm:spPr/>
      <dgm:t>
        <a:bodyPr/>
        <a:lstStyle/>
        <a:p>
          <a:endParaRPr lang="en-US"/>
        </a:p>
      </dgm:t>
    </dgm:pt>
    <dgm:pt modelId="{AA114981-FB1C-48C3-B2C3-17EA88B37CD0}" type="parTrans" cxnId="{9B0C1FF1-A8CA-4D5C-A820-280C79FF7515}">
      <dgm:prSet/>
      <dgm:spPr/>
      <dgm:t>
        <a:bodyPr/>
        <a:lstStyle/>
        <a:p>
          <a:endParaRPr lang="en-US"/>
        </a:p>
      </dgm:t>
    </dgm:pt>
    <dgm:pt modelId="{5CAE5EB0-D62C-42D7-BF3A-1EE9883B8C66}">
      <dgm:prSet phldrT="[Text]"/>
      <dgm:spPr/>
      <dgm:t>
        <a:bodyPr/>
        <a:lstStyle/>
        <a:p>
          <a:r>
            <a:rPr lang="en-US" dirty="0"/>
            <a:t>Gives true sense of safety &amp; hygiene</a:t>
          </a:r>
        </a:p>
      </dgm:t>
    </dgm:pt>
    <dgm:pt modelId="{AF5D04B4-D1B5-49C8-B44D-AD023930FF87}" type="sibTrans" cxnId="{8886A81F-B85C-48C1-A86C-4BCB6709EEE3}">
      <dgm:prSet/>
      <dgm:spPr/>
      <dgm:t>
        <a:bodyPr/>
        <a:lstStyle/>
        <a:p>
          <a:endParaRPr lang="en-US"/>
        </a:p>
      </dgm:t>
    </dgm:pt>
    <dgm:pt modelId="{4B3998FF-44B4-4761-B3C0-D6B201B7CD2B}" type="parTrans" cxnId="{8886A81F-B85C-48C1-A86C-4BCB6709EEE3}">
      <dgm:prSet/>
      <dgm:spPr/>
      <dgm:t>
        <a:bodyPr/>
        <a:lstStyle/>
        <a:p>
          <a:endParaRPr lang="en-US"/>
        </a:p>
      </dgm:t>
    </dgm:pt>
    <dgm:pt modelId="{D26478C1-4006-6545-A546-E0DCAA28410A}">
      <dgm:prSet/>
      <dgm:spPr/>
      <dgm:t>
        <a:bodyPr/>
        <a:lstStyle/>
        <a:p>
          <a:r>
            <a:rPr lang="en-GB" dirty="0"/>
            <a:t>Power efficient.</a:t>
          </a:r>
        </a:p>
      </dgm:t>
    </dgm:pt>
    <dgm:pt modelId="{92BFD449-B3EE-DC49-8DF3-2C8978B6E30A}" type="parTrans" cxnId="{877D1B4F-528C-5746-AF08-F85F4C35B00F}">
      <dgm:prSet/>
      <dgm:spPr/>
      <dgm:t>
        <a:bodyPr/>
        <a:lstStyle/>
        <a:p>
          <a:endParaRPr lang="en-GB"/>
        </a:p>
      </dgm:t>
    </dgm:pt>
    <dgm:pt modelId="{97A4BB47-30D5-764D-9680-52EADD538917}" type="sibTrans" cxnId="{877D1B4F-528C-5746-AF08-F85F4C35B00F}">
      <dgm:prSet/>
      <dgm:spPr/>
      <dgm:t>
        <a:bodyPr/>
        <a:lstStyle/>
        <a:p>
          <a:endParaRPr lang="en-GB"/>
        </a:p>
      </dgm:t>
    </dgm:pt>
    <dgm:pt modelId="{167A9CC6-4AED-49F3-BE96-88E38CC82AEE}">
      <dgm:prSet phldrT="[Text]"/>
      <dgm:spPr/>
      <dgm:t>
        <a:bodyPr/>
        <a:lstStyle/>
        <a:p>
          <a:r>
            <a:rPr lang="en-US" dirty="0"/>
            <a:t>Provides a technical appeal to the premises.</a:t>
          </a:r>
        </a:p>
      </dgm:t>
    </dgm:pt>
    <dgm:pt modelId="{CB527129-2DF1-43DC-9DFD-6E164453255F}" type="parTrans" cxnId="{34806F9F-334E-4F51-8888-8B1F8883F6BB}">
      <dgm:prSet/>
      <dgm:spPr/>
      <dgm:t>
        <a:bodyPr/>
        <a:lstStyle/>
        <a:p>
          <a:endParaRPr lang="en-US"/>
        </a:p>
      </dgm:t>
    </dgm:pt>
    <dgm:pt modelId="{79802D22-9EE5-473A-9D90-EFDA84314C24}" type="sibTrans" cxnId="{34806F9F-334E-4F51-8888-8B1F8883F6BB}">
      <dgm:prSet/>
      <dgm:spPr/>
      <dgm:t>
        <a:bodyPr/>
        <a:lstStyle/>
        <a:p>
          <a:endParaRPr lang="en-US"/>
        </a:p>
      </dgm:t>
    </dgm:pt>
    <dgm:pt modelId="{0155C3D9-E742-4B64-A1FC-48B0157F856A}">
      <dgm:prSet phldrT="[Text]"/>
      <dgm:spPr/>
      <dgm:t>
        <a:bodyPr/>
        <a:lstStyle/>
        <a:p>
          <a:r>
            <a:rPr lang="en-US" dirty="0"/>
            <a:t>Count the number of entry and exit.</a:t>
          </a:r>
        </a:p>
      </dgm:t>
    </dgm:pt>
    <dgm:pt modelId="{B76E0924-EAB2-4490-943E-58076BBCC48D}" type="parTrans" cxnId="{DB0078CF-EB77-407E-AB49-9B84A99BBBE0}">
      <dgm:prSet/>
      <dgm:spPr/>
      <dgm:t>
        <a:bodyPr/>
        <a:lstStyle/>
        <a:p>
          <a:endParaRPr lang="en-US"/>
        </a:p>
      </dgm:t>
    </dgm:pt>
    <dgm:pt modelId="{5751D821-C4E1-4649-8427-D966BED2E768}" type="sibTrans" cxnId="{DB0078CF-EB77-407E-AB49-9B84A99BBBE0}">
      <dgm:prSet/>
      <dgm:spPr/>
      <dgm:t>
        <a:bodyPr/>
        <a:lstStyle/>
        <a:p>
          <a:endParaRPr lang="en-US"/>
        </a:p>
      </dgm:t>
    </dgm:pt>
    <dgm:pt modelId="{F93DF303-4A88-4E20-96D7-05090C441115}">
      <dgm:prSet phldrT="[Text]"/>
      <dgm:spPr/>
      <dgm:t>
        <a:bodyPr/>
        <a:lstStyle/>
        <a:p>
          <a:r>
            <a:rPr lang="en-US" dirty="0"/>
            <a:t>Easily washable. </a:t>
          </a:r>
        </a:p>
      </dgm:t>
    </dgm:pt>
    <dgm:pt modelId="{1A0540C5-85BF-435A-8363-F0DA35903C9A}" type="parTrans" cxnId="{816F36A9-DE20-4F7F-9719-90F919FCEA63}">
      <dgm:prSet/>
      <dgm:spPr/>
      <dgm:t>
        <a:bodyPr/>
        <a:lstStyle/>
        <a:p>
          <a:endParaRPr lang="en-US"/>
        </a:p>
      </dgm:t>
    </dgm:pt>
    <dgm:pt modelId="{D0957863-2C49-4A2F-B644-7A2D9ABADBA6}" type="sibTrans" cxnId="{816F36A9-DE20-4F7F-9719-90F919FCEA63}">
      <dgm:prSet/>
      <dgm:spPr/>
      <dgm:t>
        <a:bodyPr/>
        <a:lstStyle/>
        <a:p>
          <a:endParaRPr lang="en-US"/>
        </a:p>
      </dgm:t>
    </dgm:pt>
    <dgm:pt modelId="{76DBBF30-9092-4855-8CC9-269450938D00}">
      <dgm:prSet phldrT="[Text]"/>
      <dgm:spPr/>
      <dgm:t>
        <a:bodyPr/>
        <a:lstStyle/>
        <a:p>
          <a:r>
            <a:rPr lang="en-US" dirty="0"/>
            <a:t>Welcomes your guest, a lasting impact.</a:t>
          </a:r>
        </a:p>
      </dgm:t>
    </dgm:pt>
    <dgm:pt modelId="{F68143E6-8602-49FE-BC0C-2DC88B87A098}" type="parTrans" cxnId="{605BD276-D5A0-474F-8D44-80467E14BFC7}">
      <dgm:prSet/>
      <dgm:spPr/>
      <dgm:t>
        <a:bodyPr/>
        <a:lstStyle/>
        <a:p>
          <a:endParaRPr lang="en-US"/>
        </a:p>
      </dgm:t>
    </dgm:pt>
    <dgm:pt modelId="{D4173C8F-C374-422E-84A0-AE3D72F45495}" type="sibTrans" cxnId="{605BD276-D5A0-474F-8D44-80467E14BFC7}">
      <dgm:prSet/>
      <dgm:spPr/>
      <dgm:t>
        <a:bodyPr/>
        <a:lstStyle/>
        <a:p>
          <a:endParaRPr lang="en-US"/>
        </a:p>
      </dgm:t>
    </dgm:pt>
    <dgm:pt modelId="{F7BF831C-A586-4218-BE41-860D759A8F54}" type="pres">
      <dgm:prSet presAssocID="{9D3D3A82-6D12-4F6C-B309-97647E1482EE}" presName="linear" presStyleCnt="0">
        <dgm:presLayoutVars>
          <dgm:animLvl val="lvl"/>
          <dgm:resizeHandles val="exact"/>
        </dgm:presLayoutVars>
      </dgm:prSet>
      <dgm:spPr/>
    </dgm:pt>
    <dgm:pt modelId="{4393813B-249F-4EFE-8D0D-95E3587F62EA}" type="pres">
      <dgm:prSet presAssocID="{5CAE5EB0-D62C-42D7-BF3A-1EE9883B8C66}" presName="parentText" presStyleLbl="node1" presStyleIdx="0" presStyleCnt="7">
        <dgm:presLayoutVars>
          <dgm:chMax val="0"/>
          <dgm:bulletEnabled val="1"/>
        </dgm:presLayoutVars>
      </dgm:prSet>
      <dgm:spPr/>
    </dgm:pt>
    <dgm:pt modelId="{DB1E7C19-952F-43DD-AB35-59AECDC7642B}" type="pres">
      <dgm:prSet presAssocID="{AF5D04B4-D1B5-49C8-B44D-AD023930FF87}" presName="spacer" presStyleCnt="0"/>
      <dgm:spPr/>
    </dgm:pt>
    <dgm:pt modelId="{C9BBE8D1-1CE1-49B1-AC4A-497D1837242C}" type="pres">
      <dgm:prSet presAssocID="{EF392F5E-04CF-4F7C-B340-86CC787BA21B}" presName="parentText" presStyleLbl="node1" presStyleIdx="1" presStyleCnt="7">
        <dgm:presLayoutVars>
          <dgm:chMax val="0"/>
          <dgm:bulletEnabled val="1"/>
        </dgm:presLayoutVars>
      </dgm:prSet>
      <dgm:spPr/>
    </dgm:pt>
    <dgm:pt modelId="{B5F62C93-9115-4138-9819-DF670EFC1F92}" type="pres">
      <dgm:prSet presAssocID="{4058B4B0-743A-4249-AAE0-207D4EC50917}" presName="spacer" presStyleCnt="0"/>
      <dgm:spPr/>
    </dgm:pt>
    <dgm:pt modelId="{EEF1A3A5-319C-4DF8-9C03-8A9082E6B25E}" type="pres">
      <dgm:prSet presAssocID="{167A9CC6-4AED-49F3-BE96-88E38CC82AEE}" presName="parentText" presStyleLbl="node1" presStyleIdx="2" presStyleCnt="7">
        <dgm:presLayoutVars>
          <dgm:chMax val="0"/>
          <dgm:bulletEnabled val="1"/>
        </dgm:presLayoutVars>
      </dgm:prSet>
      <dgm:spPr/>
    </dgm:pt>
    <dgm:pt modelId="{A3E452B6-657A-447B-8E77-52707F1C5568}" type="pres">
      <dgm:prSet presAssocID="{79802D22-9EE5-473A-9D90-EFDA84314C24}" presName="spacer" presStyleCnt="0"/>
      <dgm:spPr/>
    </dgm:pt>
    <dgm:pt modelId="{A8EBCA9F-BDF5-408C-8BB4-89038C581DD1}" type="pres">
      <dgm:prSet presAssocID="{76DBBF30-9092-4855-8CC9-269450938D00}" presName="parentText" presStyleLbl="node1" presStyleIdx="3" presStyleCnt="7">
        <dgm:presLayoutVars>
          <dgm:chMax val="0"/>
          <dgm:bulletEnabled val="1"/>
        </dgm:presLayoutVars>
      </dgm:prSet>
      <dgm:spPr/>
    </dgm:pt>
    <dgm:pt modelId="{32FD114A-5956-42BD-929D-40D56C0CFDD8}" type="pres">
      <dgm:prSet presAssocID="{D4173C8F-C374-422E-84A0-AE3D72F45495}" presName="spacer" presStyleCnt="0"/>
      <dgm:spPr/>
    </dgm:pt>
    <dgm:pt modelId="{0A2C3DF0-FB26-43E2-BA5B-70BE37FC9D87}" type="pres">
      <dgm:prSet presAssocID="{0155C3D9-E742-4B64-A1FC-48B0157F856A}" presName="parentText" presStyleLbl="node1" presStyleIdx="4" presStyleCnt="7">
        <dgm:presLayoutVars>
          <dgm:chMax val="0"/>
          <dgm:bulletEnabled val="1"/>
        </dgm:presLayoutVars>
      </dgm:prSet>
      <dgm:spPr/>
    </dgm:pt>
    <dgm:pt modelId="{DAEEC3ED-7082-49B7-AA44-6AD155FCEF7C}" type="pres">
      <dgm:prSet presAssocID="{5751D821-C4E1-4649-8427-D966BED2E768}" presName="spacer" presStyleCnt="0"/>
      <dgm:spPr/>
    </dgm:pt>
    <dgm:pt modelId="{D9C5682F-38CF-4623-8FAB-8B8CB6025D04}" type="pres">
      <dgm:prSet presAssocID="{F93DF303-4A88-4E20-96D7-05090C441115}" presName="parentText" presStyleLbl="node1" presStyleIdx="5" presStyleCnt="7">
        <dgm:presLayoutVars>
          <dgm:chMax val="0"/>
          <dgm:bulletEnabled val="1"/>
        </dgm:presLayoutVars>
      </dgm:prSet>
      <dgm:spPr/>
    </dgm:pt>
    <dgm:pt modelId="{F2E17E65-CB80-4818-A5ED-396E7906607E}" type="pres">
      <dgm:prSet presAssocID="{D0957863-2C49-4A2F-B644-7A2D9ABADBA6}" presName="spacer" presStyleCnt="0"/>
      <dgm:spPr/>
    </dgm:pt>
    <dgm:pt modelId="{DA10EC69-0F58-4C90-AB94-C15341968D36}" type="pres">
      <dgm:prSet presAssocID="{D26478C1-4006-6545-A546-E0DCAA28410A}" presName="parentText" presStyleLbl="node1" presStyleIdx="6" presStyleCnt="7">
        <dgm:presLayoutVars>
          <dgm:chMax val="0"/>
          <dgm:bulletEnabled val="1"/>
        </dgm:presLayoutVars>
      </dgm:prSet>
      <dgm:spPr/>
    </dgm:pt>
  </dgm:ptLst>
  <dgm:cxnLst>
    <dgm:cxn modelId="{8886A81F-B85C-48C1-A86C-4BCB6709EEE3}" srcId="{9D3D3A82-6D12-4F6C-B309-97647E1482EE}" destId="{5CAE5EB0-D62C-42D7-BF3A-1EE9883B8C66}" srcOrd="0" destOrd="0" parTransId="{4B3998FF-44B4-4761-B3C0-D6B201B7CD2B}" sibTransId="{AF5D04B4-D1B5-49C8-B44D-AD023930FF87}"/>
    <dgm:cxn modelId="{877D1B4F-528C-5746-AF08-F85F4C35B00F}" srcId="{9D3D3A82-6D12-4F6C-B309-97647E1482EE}" destId="{D26478C1-4006-6545-A546-E0DCAA28410A}" srcOrd="6" destOrd="0" parTransId="{92BFD449-B3EE-DC49-8DF3-2C8978B6E30A}" sibTransId="{97A4BB47-30D5-764D-9680-52EADD538917}"/>
    <dgm:cxn modelId="{753D9D65-D516-4A90-8EB4-28895A8DA6FE}" type="presOf" srcId="{76DBBF30-9092-4855-8CC9-269450938D00}" destId="{A8EBCA9F-BDF5-408C-8BB4-89038C581DD1}" srcOrd="0" destOrd="0" presId="urn:microsoft.com/office/officeart/2005/8/layout/vList2"/>
    <dgm:cxn modelId="{605BD276-D5A0-474F-8D44-80467E14BFC7}" srcId="{9D3D3A82-6D12-4F6C-B309-97647E1482EE}" destId="{76DBBF30-9092-4855-8CC9-269450938D00}" srcOrd="3" destOrd="0" parTransId="{F68143E6-8602-49FE-BC0C-2DC88B87A098}" sibTransId="{D4173C8F-C374-422E-84A0-AE3D72F45495}"/>
    <dgm:cxn modelId="{9080028F-0483-4712-8692-A8B482F3C8E4}" type="presOf" srcId="{D26478C1-4006-6545-A546-E0DCAA28410A}" destId="{DA10EC69-0F58-4C90-AB94-C15341968D36}" srcOrd="0" destOrd="0" presId="urn:microsoft.com/office/officeart/2005/8/layout/vList2"/>
    <dgm:cxn modelId="{34806F9F-334E-4F51-8888-8B1F8883F6BB}" srcId="{9D3D3A82-6D12-4F6C-B309-97647E1482EE}" destId="{167A9CC6-4AED-49F3-BE96-88E38CC82AEE}" srcOrd="2" destOrd="0" parTransId="{CB527129-2DF1-43DC-9DFD-6E164453255F}" sibTransId="{79802D22-9EE5-473A-9D90-EFDA84314C24}"/>
    <dgm:cxn modelId="{7561B8A6-D44E-4201-881F-60597BDEEADE}" type="presOf" srcId="{EF392F5E-04CF-4F7C-B340-86CC787BA21B}" destId="{C9BBE8D1-1CE1-49B1-AC4A-497D1837242C}" srcOrd="0" destOrd="0" presId="urn:microsoft.com/office/officeart/2005/8/layout/vList2"/>
    <dgm:cxn modelId="{816F36A9-DE20-4F7F-9719-90F919FCEA63}" srcId="{9D3D3A82-6D12-4F6C-B309-97647E1482EE}" destId="{F93DF303-4A88-4E20-96D7-05090C441115}" srcOrd="5" destOrd="0" parTransId="{1A0540C5-85BF-435A-8363-F0DA35903C9A}" sibTransId="{D0957863-2C49-4A2F-B644-7A2D9ABADBA6}"/>
    <dgm:cxn modelId="{F776A4A9-E845-4296-B74E-B326C3725C82}" type="presOf" srcId="{9D3D3A82-6D12-4F6C-B309-97647E1482EE}" destId="{F7BF831C-A586-4218-BE41-860D759A8F54}" srcOrd="0" destOrd="0" presId="urn:microsoft.com/office/officeart/2005/8/layout/vList2"/>
    <dgm:cxn modelId="{457D87AB-0A64-4ED0-8CF1-754E9439BE73}" type="presOf" srcId="{F93DF303-4A88-4E20-96D7-05090C441115}" destId="{D9C5682F-38CF-4623-8FAB-8B8CB6025D04}" srcOrd="0" destOrd="0" presId="urn:microsoft.com/office/officeart/2005/8/layout/vList2"/>
    <dgm:cxn modelId="{8C243FAE-10EF-4113-8040-3BEA7B6663DB}" type="presOf" srcId="{167A9CC6-4AED-49F3-BE96-88E38CC82AEE}" destId="{EEF1A3A5-319C-4DF8-9C03-8A9082E6B25E}" srcOrd="0" destOrd="0" presId="urn:microsoft.com/office/officeart/2005/8/layout/vList2"/>
    <dgm:cxn modelId="{D900FABF-3EFD-4B09-9417-FFE3CDD0F7CA}" type="presOf" srcId="{5CAE5EB0-D62C-42D7-BF3A-1EE9883B8C66}" destId="{4393813B-249F-4EFE-8D0D-95E3587F62EA}" srcOrd="0" destOrd="0" presId="urn:microsoft.com/office/officeart/2005/8/layout/vList2"/>
    <dgm:cxn modelId="{4FC59BC3-493B-4469-A776-0A76DD97491F}" type="presOf" srcId="{0155C3D9-E742-4B64-A1FC-48B0157F856A}" destId="{0A2C3DF0-FB26-43E2-BA5B-70BE37FC9D87}" srcOrd="0" destOrd="0" presId="urn:microsoft.com/office/officeart/2005/8/layout/vList2"/>
    <dgm:cxn modelId="{DB0078CF-EB77-407E-AB49-9B84A99BBBE0}" srcId="{9D3D3A82-6D12-4F6C-B309-97647E1482EE}" destId="{0155C3D9-E742-4B64-A1FC-48B0157F856A}" srcOrd="4" destOrd="0" parTransId="{B76E0924-EAB2-4490-943E-58076BBCC48D}" sibTransId="{5751D821-C4E1-4649-8427-D966BED2E768}"/>
    <dgm:cxn modelId="{9B0C1FF1-A8CA-4D5C-A820-280C79FF7515}" srcId="{9D3D3A82-6D12-4F6C-B309-97647E1482EE}" destId="{EF392F5E-04CF-4F7C-B340-86CC787BA21B}" srcOrd="1" destOrd="0" parTransId="{AA114981-FB1C-48C3-B2C3-17EA88B37CD0}" sibTransId="{4058B4B0-743A-4249-AAE0-207D4EC50917}"/>
    <dgm:cxn modelId="{6739A5DF-C9CA-48C1-BE37-C36F64DD7EDD}" type="presParOf" srcId="{F7BF831C-A586-4218-BE41-860D759A8F54}" destId="{4393813B-249F-4EFE-8D0D-95E3587F62EA}" srcOrd="0" destOrd="0" presId="urn:microsoft.com/office/officeart/2005/8/layout/vList2"/>
    <dgm:cxn modelId="{4B7302FF-9ECE-4A0B-A655-BED9D401D4B7}" type="presParOf" srcId="{F7BF831C-A586-4218-BE41-860D759A8F54}" destId="{DB1E7C19-952F-43DD-AB35-59AECDC7642B}" srcOrd="1" destOrd="0" presId="urn:microsoft.com/office/officeart/2005/8/layout/vList2"/>
    <dgm:cxn modelId="{09008741-23BF-489B-94F8-3E8334FF59FE}" type="presParOf" srcId="{F7BF831C-A586-4218-BE41-860D759A8F54}" destId="{C9BBE8D1-1CE1-49B1-AC4A-497D1837242C}" srcOrd="2" destOrd="0" presId="urn:microsoft.com/office/officeart/2005/8/layout/vList2"/>
    <dgm:cxn modelId="{DCD95FD8-40BC-4ADD-9AEB-E6429418FE01}" type="presParOf" srcId="{F7BF831C-A586-4218-BE41-860D759A8F54}" destId="{B5F62C93-9115-4138-9819-DF670EFC1F92}" srcOrd="3" destOrd="0" presId="urn:microsoft.com/office/officeart/2005/8/layout/vList2"/>
    <dgm:cxn modelId="{CF3366CC-B979-425C-9AAF-11BDCA000993}" type="presParOf" srcId="{F7BF831C-A586-4218-BE41-860D759A8F54}" destId="{EEF1A3A5-319C-4DF8-9C03-8A9082E6B25E}" srcOrd="4" destOrd="0" presId="urn:microsoft.com/office/officeart/2005/8/layout/vList2"/>
    <dgm:cxn modelId="{32773A41-7CA6-4F31-B18A-95DC5A9A486F}" type="presParOf" srcId="{F7BF831C-A586-4218-BE41-860D759A8F54}" destId="{A3E452B6-657A-447B-8E77-52707F1C5568}" srcOrd="5" destOrd="0" presId="urn:microsoft.com/office/officeart/2005/8/layout/vList2"/>
    <dgm:cxn modelId="{A34FED8C-DD49-4A6C-8D55-F197564BED4B}" type="presParOf" srcId="{F7BF831C-A586-4218-BE41-860D759A8F54}" destId="{A8EBCA9F-BDF5-408C-8BB4-89038C581DD1}" srcOrd="6" destOrd="0" presId="urn:microsoft.com/office/officeart/2005/8/layout/vList2"/>
    <dgm:cxn modelId="{3B8335CB-D604-4F18-B955-9118C400B694}" type="presParOf" srcId="{F7BF831C-A586-4218-BE41-860D759A8F54}" destId="{32FD114A-5956-42BD-929D-40D56C0CFDD8}" srcOrd="7" destOrd="0" presId="urn:microsoft.com/office/officeart/2005/8/layout/vList2"/>
    <dgm:cxn modelId="{835B7E49-7EFA-458A-A93E-D23F68D9B7DF}" type="presParOf" srcId="{F7BF831C-A586-4218-BE41-860D759A8F54}" destId="{0A2C3DF0-FB26-43E2-BA5B-70BE37FC9D87}" srcOrd="8" destOrd="0" presId="urn:microsoft.com/office/officeart/2005/8/layout/vList2"/>
    <dgm:cxn modelId="{187323B6-1531-4695-AFB3-20C16F11ABFB}" type="presParOf" srcId="{F7BF831C-A586-4218-BE41-860D759A8F54}" destId="{DAEEC3ED-7082-49B7-AA44-6AD155FCEF7C}" srcOrd="9" destOrd="0" presId="urn:microsoft.com/office/officeart/2005/8/layout/vList2"/>
    <dgm:cxn modelId="{1F86454C-3EC0-4155-8C5B-77C98E38184F}" type="presParOf" srcId="{F7BF831C-A586-4218-BE41-860D759A8F54}" destId="{D9C5682F-38CF-4623-8FAB-8B8CB6025D04}" srcOrd="10" destOrd="0" presId="urn:microsoft.com/office/officeart/2005/8/layout/vList2"/>
    <dgm:cxn modelId="{2FD0F097-4907-438D-B91D-0650000E4AA4}" type="presParOf" srcId="{F7BF831C-A586-4218-BE41-860D759A8F54}" destId="{F2E17E65-CB80-4818-A5ED-396E7906607E}" srcOrd="11" destOrd="0" presId="urn:microsoft.com/office/officeart/2005/8/layout/vList2"/>
    <dgm:cxn modelId="{D4232B65-7998-4BCD-9C1C-B948F8927617}" type="presParOf" srcId="{F7BF831C-A586-4218-BE41-860D759A8F54}" destId="{DA10EC69-0F58-4C90-AB94-C15341968D36}"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0DC3CF0-D0A7-429E-80B9-F2A2F0B7330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9E28339D-4917-4F7B-A268-206DD856CF0F}">
      <dgm:prSet/>
      <dgm:spPr/>
      <dgm:t>
        <a:bodyPr/>
        <a:lstStyle/>
        <a:p>
          <a:r>
            <a:rPr lang="en-US" i="0" dirty="0"/>
            <a:t>Detects &amp; Warn if a person enter with shoes</a:t>
          </a:r>
          <a:endParaRPr lang="en-US" dirty="0"/>
        </a:p>
      </dgm:t>
    </dgm:pt>
    <dgm:pt modelId="{A17B4A05-F660-483E-BA61-EAE44745FCF6}" type="parTrans" cxnId="{15437C98-62D3-4084-ABF3-29EC2B3455F2}">
      <dgm:prSet/>
      <dgm:spPr/>
      <dgm:t>
        <a:bodyPr/>
        <a:lstStyle/>
        <a:p>
          <a:endParaRPr lang="en-US"/>
        </a:p>
      </dgm:t>
    </dgm:pt>
    <dgm:pt modelId="{9C6A9E53-618F-4116-8665-02F2B614CDF4}" type="sibTrans" cxnId="{15437C98-62D3-4084-ABF3-29EC2B3455F2}">
      <dgm:prSet/>
      <dgm:spPr/>
      <dgm:t>
        <a:bodyPr/>
        <a:lstStyle/>
        <a:p>
          <a:endParaRPr lang="en-US"/>
        </a:p>
      </dgm:t>
    </dgm:pt>
    <dgm:pt modelId="{1AF83912-D831-45B0-A1E7-635ACA1A373E}">
      <dgm:prSet/>
      <dgm:spPr/>
      <dgm:t>
        <a:bodyPr/>
        <a:lstStyle/>
        <a:p>
          <a:r>
            <a:rPr lang="en-US" dirty="0"/>
            <a:t>Welcomes guest</a:t>
          </a:r>
        </a:p>
      </dgm:t>
    </dgm:pt>
    <dgm:pt modelId="{A15D19A4-11A8-4BF0-B564-E48A1B89324C}" type="parTrans" cxnId="{AC5E4CBE-6776-4FBC-8652-5FCE4783DF0F}">
      <dgm:prSet/>
      <dgm:spPr/>
      <dgm:t>
        <a:bodyPr/>
        <a:lstStyle/>
        <a:p>
          <a:endParaRPr lang="en-US"/>
        </a:p>
      </dgm:t>
    </dgm:pt>
    <dgm:pt modelId="{FDC89016-8438-48D2-A133-D06B27E824D5}" type="sibTrans" cxnId="{AC5E4CBE-6776-4FBC-8652-5FCE4783DF0F}">
      <dgm:prSet/>
      <dgm:spPr/>
      <dgm:t>
        <a:bodyPr/>
        <a:lstStyle/>
        <a:p>
          <a:endParaRPr lang="en-US"/>
        </a:p>
      </dgm:t>
    </dgm:pt>
    <dgm:pt modelId="{FE91F5F8-E5F8-4BEE-A900-7C11E26872D4}">
      <dgm:prSet/>
      <dgm:spPr/>
      <dgm:t>
        <a:bodyPr/>
        <a:lstStyle/>
        <a:p>
          <a:r>
            <a:rPr lang="en-US" dirty="0"/>
            <a:t>2 Months in 1 charge</a:t>
          </a:r>
        </a:p>
      </dgm:t>
    </dgm:pt>
    <dgm:pt modelId="{D69384E3-85B2-4153-8577-5CF5599820FA}" type="parTrans" cxnId="{76DAA17B-A187-45CD-BF2E-6E771B27C550}">
      <dgm:prSet/>
      <dgm:spPr/>
      <dgm:t>
        <a:bodyPr/>
        <a:lstStyle/>
        <a:p>
          <a:endParaRPr lang="en-US"/>
        </a:p>
      </dgm:t>
    </dgm:pt>
    <dgm:pt modelId="{C08A8A8B-A308-4DA1-8979-4A850054AB06}" type="sibTrans" cxnId="{76DAA17B-A187-45CD-BF2E-6E771B27C550}">
      <dgm:prSet/>
      <dgm:spPr/>
      <dgm:t>
        <a:bodyPr/>
        <a:lstStyle/>
        <a:p>
          <a:endParaRPr lang="en-US"/>
        </a:p>
      </dgm:t>
    </dgm:pt>
    <dgm:pt modelId="{95BB0127-87DE-4619-96B0-C9DDB6962434}">
      <dgm:prSet/>
      <dgm:spPr/>
      <dgm:t>
        <a:bodyPr/>
        <a:lstStyle/>
        <a:p>
          <a:r>
            <a:rPr lang="en-US" dirty="0"/>
            <a:t>Remote audio turn off &amp; on</a:t>
          </a:r>
        </a:p>
      </dgm:t>
    </dgm:pt>
    <dgm:pt modelId="{2A10A602-4988-487A-B614-07BEED3936AF}" type="parTrans" cxnId="{D890E609-9F4E-4B36-9E53-815784919F16}">
      <dgm:prSet/>
      <dgm:spPr/>
      <dgm:t>
        <a:bodyPr/>
        <a:lstStyle/>
        <a:p>
          <a:endParaRPr lang="en-US"/>
        </a:p>
      </dgm:t>
    </dgm:pt>
    <dgm:pt modelId="{C8931067-9D6D-4B9D-BB50-39E2D6C9AA54}" type="sibTrans" cxnId="{D890E609-9F4E-4B36-9E53-815784919F16}">
      <dgm:prSet/>
      <dgm:spPr/>
      <dgm:t>
        <a:bodyPr/>
        <a:lstStyle/>
        <a:p>
          <a:endParaRPr lang="en-US"/>
        </a:p>
      </dgm:t>
    </dgm:pt>
    <dgm:pt modelId="{4E3C9119-EA39-4366-B1EF-94A71EA62705}">
      <dgm:prSet/>
      <dgm:spPr/>
      <dgm:t>
        <a:bodyPr/>
        <a:lstStyle/>
        <a:p>
          <a:r>
            <a:rPr lang="en-US" dirty="0"/>
            <a:t>Detach &amp; Wash</a:t>
          </a:r>
        </a:p>
      </dgm:t>
    </dgm:pt>
    <dgm:pt modelId="{7B1823B5-8BD9-41E9-A16B-74D8B8BF7C24}" type="parTrans" cxnId="{28EC9CCB-2D6E-4DBA-870A-41C90898D580}">
      <dgm:prSet/>
      <dgm:spPr/>
      <dgm:t>
        <a:bodyPr/>
        <a:lstStyle/>
        <a:p>
          <a:endParaRPr lang="en-US"/>
        </a:p>
      </dgm:t>
    </dgm:pt>
    <dgm:pt modelId="{D51A43B3-3A4A-4518-936E-C3F3B3F22DEA}" type="sibTrans" cxnId="{28EC9CCB-2D6E-4DBA-870A-41C90898D580}">
      <dgm:prSet/>
      <dgm:spPr/>
      <dgm:t>
        <a:bodyPr/>
        <a:lstStyle/>
        <a:p>
          <a:endParaRPr lang="en-US"/>
        </a:p>
      </dgm:t>
    </dgm:pt>
    <dgm:pt modelId="{6D905274-9981-4A5C-8DED-8B1A67D6673C}">
      <dgm:prSet/>
      <dgm:spPr/>
      <dgm:t>
        <a:bodyPr/>
        <a:lstStyle/>
        <a:p>
          <a:r>
            <a:rPr lang="en-US" dirty="0"/>
            <a:t>IOT Notification of count, of people stepped on the mat</a:t>
          </a:r>
        </a:p>
      </dgm:t>
    </dgm:pt>
    <dgm:pt modelId="{9305CD6D-620E-4A9E-A642-5422242DC623}" type="parTrans" cxnId="{43E4F6B4-757A-45AE-ADDD-AAF6FA6C9AC5}">
      <dgm:prSet/>
      <dgm:spPr/>
    </dgm:pt>
    <dgm:pt modelId="{62C5B898-E3E6-4D6C-8CD2-9CCEC22BEADB}" type="sibTrans" cxnId="{43E4F6B4-757A-45AE-ADDD-AAF6FA6C9AC5}">
      <dgm:prSet/>
      <dgm:spPr/>
    </dgm:pt>
    <dgm:pt modelId="{5CD67A08-9ED2-4CB4-9CC2-3E4CC5311F9C}" type="pres">
      <dgm:prSet presAssocID="{40DC3CF0-D0A7-429E-80B9-F2A2F0B7330F}" presName="linear" presStyleCnt="0">
        <dgm:presLayoutVars>
          <dgm:animLvl val="lvl"/>
          <dgm:resizeHandles val="exact"/>
        </dgm:presLayoutVars>
      </dgm:prSet>
      <dgm:spPr/>
    </dgm:pt>
    <dgm:pt modelId="{A18BFE1D-B364-42CF-8315-0A2F6D58C97D}" type="pres">
      <dgm:prSet presAssocID="{9E28339D-4917-4F7B-A268-206DD856CF0F}" presName="parentText" presStyleLbl="node1" presStyleIdx="0" presStyleCnt="6">
        <dgm:presLayoutVars>
          <dgm:chMax val="0"/>
          <dgm:bulletEnabled val="1"/>
        </dgm:presLayoutVars>
      </dgm:prSet>
      <dgm:spPr/>
    </dgm:pt>
    <dgm:pt modelId="{67503B7C-E68C-49F1-8ED7-D01ACF9890F7}" type="pres">
      <dgm:prSet presAssocID="{9C6A9E53-618F-4116-8665-02F2B614CDF4}" presName="spacer" presStyleCnt="0"/>
      <dgm:spPr/>
    </dgm:pt>
    <dgm:pt modelId="{2E97FAF7-1CD6-4D85-9617-FC6F1878CFE5}" type="pres">
      <dgm:prSet presAssocID="{6D905274-9981-4A5C-8DED-8B1A67D6673C}" presName="parentText" presStyleLbl="node1" presStyleIdx="1" presStyleCnt="6">
        <dgm:presLayoutVars>
          <dgm:chMax val="0"/>
          <dgm:bulletEnabled val="1"/>
        </dgm:presLayoutVars>
      </dgm:prSet>
      <dgm:spPr/>
    </dgm:pt>
    <dgm:pt modelId="{B342320A-463B-4539-B4F8-E94C51E0D6DC}" type="pres">
      <dgm:prSet presAssocID="{62C5B898-E3E6-4D6C-8CD2-9CCEC22BEADB}" presName="spacer" presStyleCnt="0"/>
      <dgm:spPr/>
    </dgm:pt>
    <dgm:pt modelId="{75C81FF6-D45B-4B92-B85F-0F81355D1644}" type="pres">
      <dgm:prSet presAssocID="{1AF83912-D831-45B0-A1E7-635ACA1A373E}" presName="parentText" presStyleLbl="node1" presStyleIdx="2" presStyleCnt="6">
        <dgm:presLayoutVars>
          <dgm:chMax val="0"/>
          <dgm:bulletEnabled val="1"/>
        </dgm:presLayoutVars>
      </dgm:prSet>
      <dgm:spPr/>
    </dgm:pt>
    <dgm:pt modelId="{66AECBCC-D7E8-4F8A-9DEB-8C28671F369F}" type="pres">
      <dgm:prSet presAssocID="{FDC89016-8438-48D2-A133-D06B27E824D5}" presName="spacer" presStyleCnt="0"/>
      <dgm:spPr/>
    </dgm:pt>
    <dgm:pt modelId="{3EA3AFCF-51B1-455B-8710-0617BDD43288}" type="pres">
      <dgm:prSet presAssocID="{FE91F5F8-E5F8-4BEE-A900-7C11E26872D4}" presName="parentText" presStyleLbl="node1" presStyleIdx="3" presStyleCnt="6">
        <dgm:presLayoutVars>
          <dgm:chMax val="0"/>
          <dgm:bulletEnabled val="1"/>
        </dgm:presLayoutVars>
      </dgm:prSet>
      <dgm:spPr/>
    </dgm:pt>
    <dgm:pt modelId="{90DE5C3A-D67A-4A97-9EC6-2AE43EB853A4}" type="pres">
      <dgm:prSet presAssocID="{C08A8A8B-A308-4DA1-8979-4A850054AB06}" presName="spacer" presStyleCnt="0"/>
      <dgm:spPr/>
    </dgm:pt>
    <dgm:pt modelId="{BE9D5420-0DD2-409B-9E73-F7B1293EA546}" type="pres">
      <dgm:prSet presAssocID="{95BB0127-87DE-4619-96B0-C9DDB6962434}" presName="parentText" presStyleLbl="node1" presStyleIdx="4" presStyleCnt="6">
        <dgm:presLayoutVars>
          <dgm:chMax val="0"/>
          <dgm:bulletEnabled val="1"/>
        </dgm:presLayoutVars>
      </dgm:prSet>
      <dgm:spPr/>
    </dgm:pt>
    <dgm:pt modelId="{DE488582-1C0E-43B5-B5D7-0B509BBC4986}" type="pres">
      <dgm:prSet presAssocID="{C8931067-9D6D-4B9D-BB50-39E2D6C9AA54}" presName="spacer" presStyleCnt="0"/>
      <dgm:spPr/>
    </dgm:pt>
    <dgm:pt modelId="{3E4E84F0-C99C-4ED8-8820-AB2D3C051847}" type="pres">
      <dgm:prSet presAssocID="{4E3C9119-EA39-4366-B1EF-94A71EA62705}" presName="parentText" presStyleLbl="node1" presStyleIdx="5" presStyleCnt="6">
        <dgm:presLayoutVars>
          <dgm:chMax val="0"/>
          <dgm:bulletEnabled val="1"/>
        </dgm:presLayoutVars>
      </dgm:prSet>
      <dgm:spPr/>
    </dgm:pt>
  </dgm:ptLst>
  <dgm:cxnLst>
    <dgm:cxn modelId="{D890E609-9F4E-4B36-9E53-815784919F16}" srcId="{40DC3CF0-D0A7-429E-80B9-F2A2F0B7330F}" destId="{95BB0127-87DE-4619-96B0-C9DDB6962434}" srcOrd="4" destOrd="0" parTransId="{2A10A602-4988-487A-B614-07BEED3936AF}" sibTransId="{C8931067-9D6D-4B9D-BB50-39E2D6C9AA54}"/>
    <dgm:cxn modelId="{EBF4966F-3FC0-4033-9A75-55452B99CF22}" type="presOf" srcId="{4E3C9119-EA39-4366-B1EF-94A71EA62705}" destId="{3E4E84F0-C99C-4ED8-8820-AB2D3C051847}" srcOrd="0" destOrd="0" presId="urn:microsoft.com/office/officeart/2005/8/layout/vList2"/>
    <dgm:cxn modelId="{62024F74-6054-4FC6-9F4B-B7016B383582}" type="presOf" srcId="{FE91F5F8-E5F8-4BEE-A900-7C11E26872D4}" destId="{3EA3AFCF-51B1-455B-8710-0617BDD43288}" srcOrd="0" destOrd="0" presId="urn:microsoft.com/office/officeart/2005/8/layout/vList2"/>
    <dgm:cxn modelId="{76DAA17B-A187-45CD-BF2E-6E771B27C550}" srcId="{40DC3CF0-D0A7-429E-80B9-F2A2F0B7330F}" destId="{FE91F5F8-E5F8-4BEE-A900-7C11E26872D4}" srcOrd="3" destOrd="0" parTransId="{D69384E3-85B2-4153-8577-5CF5599820FA}" sibTransId="{C08A8A8B-A308-4DA1-8979-4A850054AB06}"/>
    <dgm:cxn modelId="{59BE0390-1823-461A-BE76-03B2D8A53DC3}" type="presOf" srcId="{40DC3CF0-D0A7-429E-80B9-F2A2F0B7330F}" destId="{5CD67A08-9ED2-4CB4-9CC2-3E4CC5311F9C}" srcOrd="0" destOrd="0" presId="urn:microsoft.com/office/officeart/2005/8/layout/vList2"/>
    <dgm:cxn modelId="{15437C98-62D3-4084-ABF3-29EC2B3455F2}" srcId="{40DC3CF0-D0A7-429E-80B9-F2A2F0B7330F}" destId="{9E28339D-4917-4F7B-A268-206DD856CF0F}" srcOrd="0" destOrd="0" parTransId="{A17B4A05-F660-483E-BA61-EAE44745FCF6}" sibTransId="{9C6A9E53-618F-4116-8665-02F2B614CDF4}"/>
    <dgm:cxn modelId="{50835FB1-F0C0-4178-8710-F209967888DD}" type="presOf" srcId="{1AF83912-D831-45B0-A1E7-635ACA1A373E}" destId="{75C81FF6-D45B-4B92-B85F-0F81355D1644}" srcOrd="0" destOrd="0" presId="urn:microsoft.com/office/officeart/2005/8/layout/vList2"/>
    <dgm:cxn modelId="{0B4ADEB4-0514-404A-8D5A-5BA95360E6C8}" type="presOf" srcId="{6D905274-9981-4A5C-8DED-8B1A67D6673C}" destId="{2E97FAF7-1CD6-4D85-9617-FC6F1878CFE5}" srcOrd="0" destOrd="0" presId="urn:microsoft.com/office/officeart/2005/8/layout/vList2"/>
    <dgm:cxn modelId="{43E4F6B4-757A-45AE-ADDD-AAF6FA6C9AC5}" srcId="{40DC3CF0-D0A7-429E-80B9-F2A2F0B7330F}" destId="{6D905274-9981-4A5C-8DED-8B1A67D6673C}" srcOrd="1" destOrd="0" parTransId="{9305CD6D-620E-4A9E-A642-5422242DC623}" sibTransId="{62C5B898-E3E6-4D6C-8CD2-9CCEC22BEADB}"/>
    <dgm:cxn modelId="{21851EBC-3E6B-49B3-AD8A-6DC21701C6ED}" type="presOf" srcId="{9E28339D-4917-4F7B-A268-206DD856CF0F}" destId="{A18BFE1D-B364-42CF-8315-0A2F6D58C97D}" srcOrd="0" destOrd="0" presId="urn:microsoft.com/office/officeart/2005/8/layout/vList2"/>
    <dgm:cxn modelId="{AC5E4CBE-6776-4FBC-8652-5FCE4783DF0F}" srcId="{40DC3CF0-D0A7-429E-80B9-F2A2F0B7330F}" destId="{1AF83912-D831-45B0-A1E7-635ACA1A373E}" srcOrd="2" destOrd="0" parTransId="{A15D19A4-11A8-4BF0-B564-E48A1B89324C}" sibTransId="{FDC89016-8438-48D2-A133-D06B27E824D5}"/>
    <dgm:cxn modelId="{28EC9CCB-2D6E-4DBA-870A-41C90898D580}" srcId="{40DC3CF0-D0A7-429E-80B9-F2A2F0B7330F}" destId="{4E3C9119-EA39-4366-B1EF-94A71EA62705}" srcOrd="5" destOrd="0" parTransId="{7B1823B5-8BD9-41E9-A16B-74D8B8BF7C24}" sibTransId="{D51A43B3-3A4A-4518-936E-C3F3B3F22DEA}"/>
    <dgm:cxn modelId="{01B2F1DC-9260-4BD1-919F-43A7C98AA2DD}" type="presOf" srcId="{95BB0127-87DE-4619-96B0-C9DDB6962434}" destId="{BE9D5420-0DD2-409B-9E73-F7B1293EA546}" srcOrd="0" destOrd="0" presId="urn:microsoft.com/office/officeart/2005/8/layout/vList2"/>
    <dgm:cxn modelId="{21CBDF4E-AA43-4E54-A6E6-BFBCF05770D5}" type="presParOf" srcId="{5CD67A08-9ED2-4CB4-9CC2-3E4CC5311F9C}" destId="{A18BFE1D-B364-42CF-8315-0A2F6D58C97D}" srcOrd="0" destOrd="0" presId="urn:microsoft.com/office/officeart/2005/8/layout/vList2"/>
    <dgm:cxn modelId="{E7E5FCFD-3ACE-41A2-AB43-C08072E101E7}" type="presParOf" srcId="{5CD67A08-9ED2-4CB4-9CC2-3E4CC5311F9C}" destId="{67503B7C-E68C-49F1-8ED7-D01ACF9890F7}" srcOrd="1" destOrd="0" presId="urn:microsoft.com/office/officeart/2005/8/layout/vList2"/>
    <dgm:cxn modelId="{E53BC12B-931F-46B8-A99E-D99961D9AAEB}" type="presParOf" srcId="{5CD67A08-9ED2-4CB4-9CC2-3E4CC5311F9C}" destId="{2E97FAF7-1CD6-4D85-9617-FC6F1878CFE5}" srcOrd="2" destOrd="0" presId="urn:microsoft.com/office/officeart/2005/8/layout/vList2"/>
    <dgm:cxn modelId="{2F5B5D05-3C87-4320-85A9-959279B9B458}" type="presParOf" srcId="{5CD67A08-9ED2-4CB4-9CC2-3E4CC5311F9C}" destId="{B342320A-463B-4539-B4F8-E94C51E0D6DC}" srcOrd="3" destOrd="0" presId="urn:microsoft.com/office/officeart/2005/8/layout/vList2"/>
    <dgm:cxn modelId="{FB11A752-1454-4F88-9BBA-146DF739DB11}" type="presParOf" srcId="{5CD67A08-9ED2-4CB4-9CC2-3E4CC5311F9C}" destId="{75C81FF6-D45B-4B92-B85F-0F81355D1644}" srcOrd="4" destOrd="0" presId="urn:microsoft.com/office/officeart/2005/8/layout/vList2"/>
    <dgm:cxn modelId="{2A3B6FCE-19C5-47D1-AFAD-76D7B108CA43}" type="presParOf" srcId="{5CD67A08-9ED2-4CB4-9CC2-3E4CC5311F9C}" destId="{66AECBCC-D7E8-4F8A-9DEB-8C28671F369F}" srcOrd="5" destOrd="0" presId="urn:microsoft.com/office/officeart/2005/8/layout/vList2"/>
    <dgm:cxn modelId="{9C2FC671-AA2B-4D9B-B723-D651D345361A}" type="presParOf" srcId="{5CD67A08-9ED2-4CB4-9CC2-3E4CC5311F9C}" destId="{3EA3AFCF-51B1-455B-8710-0617BDD43288}" srcOrd="6" destOrd="0" presId="urn:microsoft.com/office/officeart/2005/8/layout/vList2"/>
    <dgm:cxn modelId="{2DC9D092-A152-4145-A099-73B48DFC89F7}" type="presParOf" srcId="{5CD67A08-9ED2-4CB4-9CC2-3E4CC5311F9C}" destId="{90DE5C3A-D67A-4A97-9EC6-2AE43EB853A4}" srcOrd="7" destOrd="0" presId="urn:microsoft.com/office/officeart/2005/8/layout/vList2"/>
    <dgm:cxn modelId="{EC72373B-4123-4F88-8713-A963986AB555}" type="presParOf" srcId="{5CD67A08-9ED2-4CB4-9CC2-3E4CC5311F9C}" destId="{BE9D5420-0DD2-409B-9E73-F7B1293EA546}" srcOrd="8" destOrd="0" presId="urn:microsoft.com/office/officeart/2005/8/layout/vList2"/>
    <dgm:cxn modelId="{AA172F22-C22A-458A-99BC-8EC1A981B906}" type="presParOf" srcId="{5CD67A08-9ED2-4CB4-9CC2-3E4CC5311F9C}" destId="{DE488582-1C0E-43B5-B5D7-0B509BBC4986}" srcOrd="9" destOrd="0" presId="urn:microsoft.com/office/officeart/2005/8/layout/vList2"/>
    <dgm:cxn modelId="{A94BEEF4-96BA-4E4E-8502-AA6A1C9B0B62}" type="presParOf" srcId="{5CD67A08-9ED2-4CB4-9CC2-3E4CC5311F9C}" destId="{3E4E84F0-C99C-4ED8-8820-AB2D3C051847}"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16A3F7F-2530-49C9-8E18-315EAE11FDFD}" type="doc">
      <dgm:prSet loTypeId="urn:microsoft.com/office/officeart/2005/8/layout/target3" loCatId="list" qsTypeId="urn:microsoft.com/office/officeart/2005/8/quickstyle/simple1" qsCatId="simple" csTypeId="urn:microsoft.com/office/officeart/2005/8/colors/accent1_2" csCatId="accent1" phldr="1"/>
      <dgm:spPr/>
    </dgm:pt>
    <dgm:pt modelId="{61620B57-A1A3-4B88-98A9-71879EE5CA24}">
      <dgm:prSet phldrT="[Text]"/>
      <dgm:spPr/>
      <dgm:t>
        <a:bodyPr/>
        <a:lstStyle/>
        <a:p>
          <a:r>
            <a:rPr lang="en-US" dirty="0"/>
            <a:t>Manufacturing cost</a:t>
          </a:r>
        </a:p>
      </dgm:t>
    </dgm:pt>
    <dgm:pt modelId="{EFC5794E-602A-437A-8D9B-FCF9FF7EBD23}" type="parTrans" cxnId="{7BB9516C-34D6-488E-993B-BA106F6D38C9}">
      <dgm:prSet/>
      <dgm:spPr/>
      <dgm:t>
        <a:bodyPr/>
        <a:lstStyle/>
        <a:p>
          <a:endParaRPr lang="en-US"/>
        </a:p>
      </dgm:t>
    </dgm:pt>
    <dgm:pt modelId="{E6AB33FE-C59C-45B0-A0FA-0EA6FC2A0698}" type="sibTrans" cxnId="{7BB9516C-34D6-488E-993B-BA106F6D38C9}">
      <dgm:prSet/>
      <dgm:spPr/>
      <dgm:t>
        <a:bodyPr/>
        <a:lstStyle/>
        <a:p>
          <a:endParaRPr lang="en-US"/>
        </a:p>
      </dgm:t>
    </dgm:pt>
    <dgm:pt modelId="{91291FDD-D92E-4FA9-9280-D50F4883F360}">
      <dgm:prSet phldrT="[Text]"/>
      <dgm:spPr/>
      <dgm:t>
        <a:bodyPr/>
        <a:lstStyle/>
        <a:p>
          <a:r>
            <a:rPr lang="en-US" dirty="0"/>
            <a:t>Marketing cost</a:t>
          </a:r>
        </a:p>
      </dgm:t>
    </dgm:pt>
    <dgm:pt modelId="{C6BC6F54-7FBF-4DD7-853D-1FC65A5A4603}" type="parTrans" cxnId="{6A6338D0-3AB9-4B24-9A31-666B0D8DB08F}">
      <dgm:prSet/>
      <dgm:spPr/>
      <dgm:t>
        <a:bodyPr/>
        <a:lstStyle/>
        <a:p>
          <a:endParaRPr lang="en-US"/>
        </a:p>
      </dgm:t>
    </dgm:pt>
    <dgm:pt modelId="{9DEFDEF3-2B47-450E-ABA9-8459158A2F00}" type="sibTrans" cxnId="{6A6338D0-3AB9-4B24-9A31-666B0D8DB08F}">
      <dgm:prSet/>
      <dgm:spPr/>
      <dgm:t>
        <a:bodyPr/>
        <a:lstStyle/>
        <a:p>
          <a:endParaRPr lang="en-US"/>
        </a:p>
      </dgm:t>
    </dgm:pt>
    <dgm:pt modelId="{F5BB64B4-8F7B-494F-A98C-7587E8DF0862}">
      <dgm:prSet phldrT="[Text]"/>
      <dgm:spPr/>
      <dgm:t>
        <a:bodyPr/>
        <a:lstStyle/>
        <a:p>
          <a:r>
            <a:rPr lang="en-US" dirty="0"/>
            <a:t>Operations cost</a:t>
          </a:r>
        </a:p>
      </dgm:t>
    </dgm:pt>
    <dgm:pt modelId="{12D0C5E2-AC60-4111-83DE-D4D89B058E2B}" type="parTrans" cxnId="{741AF108-CC0B-4FB9-BAB2-66ECD8706FC5}">
      <dgm:prSet/>
      <dgm:spPr/>
      <dgm:t>
        <a:bodyPr/>
        <a:lstStyle/>
        <a:p>
          <a:endParaRPr lang="en-US"/>
        </a:p>
      </dgm:t>
    </dgm:pt>
    <dgm:pt modelId="{26889CDA-C2AA-4CB7-B704-2673DB3C9115}" type="sibTrans" cxnId="{741AF108-CC0B-4FB9-BAB2-66ECD8706FC5}">
      <dgm:prSet/>
      <dgm:spPr/>
      <dgm:t>
        <a:bodyPr/>
        <a:lstStyle/>
        <a:p>
          <a:endParaRPr lang="en-US"/>
        </a:p>
      </dgm:t>
    </dgm:pt>
    <dgm:pt modelId="{8F34B6CE-644F-4ACF-90C9-89CCD32A16B7}">
      <dgm:prSet phldrT="[Text]"/>
      <dgm:spPr/>
      <dgm:t>
        <a:bodyPr/>
        <a:lstStyle/>
        <a:p>
          <a:r>
            <a:rPr lang="en-US" dirty="0"/>
            <a:t>500</a:t>
          </a:r>
        </a:p>
      </dgm:t>
    </dgm:pt>
    <dgm:pt modelId="{92E85747-076B-41D0-9166-BEC39549EE4A}" type="parTrans" cxnId="{15DC144B-682A-451C-B506-9924513A9EB0}">
      <dgm:prSet/>
      <dgm:spPr/>
      <dgm:t>
        <a:bodyPr/>
        <a:lstStyle/>
        <a:p>
          <a:endParaRPr lang="en-US"/>
        </a:p>
      </dgm:t>
    </dgm:pt>
    <dgm:pt modelId="{FB3EF0C8-ECEF-42DB-8E07-DD8C8270161A}" type="sibTrans" cxnId="{15DC144B-682A-451C-B506-9924513A9EB0}">
      <dgm:prSet/>
      <dgm:spPr/>
      <dgm:t>
        <a:bodyPr/>
        <a:lstStyle/>
        <a:p>
          <a:endParaRPr lang="en-US"/>
        </a:p>
      </dgm:t>
    </dgm:pt>
    <dgm:pt modelId="{0847893E-EE73-4CF2-AFC8-49EE590B9FE9}">
      <dgm:prSet phldrT="[Text]"/>
      <dgm:spPr/>
      <dgm:t>
        <a:bodyPr/>
        <a:lstStyle/>
        <a:p>
          <a:r>
            <a:rPr lang="en-US" dirty="0"/>
            <a:t>300</a:t>
          </a:r>
        </a:p>
      </dgm:t>
    </dgm:pt>
    <dgm:pt modelId="{7CA5D1B3-3B4F-4BA2-91B2-F27CFB45629B}" type="parTrans" cxnId="{25B2BFE2-4973-43DD-A204-89E0B43F9AE2}">
      <dgm:prSet/>
      <dgm:spPr/>
      <dgm:t>
        <a:bodyPr/>
        <a:lstStyle/>
        <a:p>
          <a:endParaRPr lang="en-US"/>
        </a:p>
      </dgm:t>
    </dgm:pt>
    <dgm:pt modelId="{AC88DA8C-EB0E-465D-8F01-CDCB747288C8}" type="sibTrans" cxnId="{25B2BFE2-4973-43DD-A204-89E0B43F9AE2}">
      <dgm:prSet/>
      <dgm:spPr/>
      <dgm:t>
        <a:bodyPr/>
        <a:lstStyle/>
        <a:p>
          <a:endParaRPr lang="en-US"/>
        </a:p>
      </dgm:t>
    </dgm:pt>
    <dgm:pt modelId="{13BC469D-2626-4359-8212-200DAD8ECD47}">
      <dgm:prSet phldrT="[Text]"/>
      <dgm:spPr/>
      <dgm:t>
        <a:bodyPr/>
        <a:lstStyle/>
        <a:p>
          <a:r>
            <a:rPr lang="en-US" dirty="0"/>
            <a:t>200</a:t>
          </a:r>
        </a:p>
      </dgm:t>
    </dgm:pt>
    <dgm:pt modelId="{6F978040-45F2-4A27-B319-51AE837F12E6}" type="parTrans" cxnId="{10840776-1041-4112-8DD4-0A8F46A2BE23}">
      <dgm:prSet/>
      <dgm:spPr/>
      <dgm:t>
        <a:bodyPr/>
        <a:lstStyle/>
        <a:p>
          <a:endParaRPr lang="en-US"/>
        </a:p>
      </dgm:t>
    </dgm:pt>
    <dgm:pt modelId="{CE829B99-9229-49A3-A0DC-FC5306D561F7}" type="sibTrans" cxnId="{10840776-1041-4112-8DD4-0A8F46A2BE23}">
      <dgm:prSet/>
      <dgm:spPr/>
      <dgm:t>
        <a:bodyPr/>
        <a:lstStyle/>
        <a:p>
          <a:endParaRPr lang="en-US"/>
        </a:p>
      </dgm:t>
    </dgm:pt>
    <dgm:pt modelId="{1E559B13-3F07-4878-8AD8-49F21EADEC07}">
      <dgm:prSet phldrT="[Text]"/>
      <dgm:spPr/>
      <dgm:t>
        <a:bodyPr/>
        <a:lstStyle/>
        <a:p>
          <a:r>
            <a:rPr lang="en-US" dirty="0"/>
            <a:t>Dealer margin [Industry Standard] </a:t>
          </a:r>
        </a:p>
      </dgm:t>
    </dgm:pt>
    <dgm:pt modelId="{7954CCB7-29D9-43BD-859B-D7C326E69219}" type="parTrans" cxnId="{9C151B5D-86D3-48A5-A91F-C5CD90B6D76F}">
      <dgm:prSet/>
      <dgm:spPr/>
      <dgm:t>
        <a:bodyPr/>
        <a:lstStyle/>
        <a:p>
          <a:endParaRPr lang="en-US"/>
        </a:p>
      </dgm:t>
    </dgm:pt>
    <dgm:pt modelId="{D090D054-A77F-41DF-930F-066B3E4A8D7A}" type="sibTrans" cxnId="{9C151B5D-86D3-48A5-A91F-C5CD90B6D76F}">
      <dgm:prSet/>
      <dgm:spPr/>
      <dgm:t>
        <a:bodyPr/>
        <a:lstStyle/>
        <a:p>
          <a:endParaRPr lang="en-US"/>
        </a:p>
      </dgm:t>
    </dgm:pt>
    <dgm:pt modelId="{B68A9ECF-A6DA-41DA-92A4-5C57B01B6EBD}">
      <dgm:prSet phldrT="[Text]"/>
      <dgm:spPr/>
      <dgm:t>
        <a:bodyPr/>
        <a:lstStyle/>
        <a:p>
          <a:r>
            <a:rPr lang="en-US" dirty="0"/>
            <a:t>200</a:t>
          </a:r>
        </a:p>
      </dgm:t>
    </dgm:pt>
    <dgm:pt modelId="{0C585F8E-425D-4991-835B-3E928CAFFB6A}" type="parTrans" cxnId="{021C7031-2A28-4E15-93BE-AAAEEA778A6B}">
      <dgm:prSet/>
      <dgm:spPr/>
      <dgm:t>
        <a:bodyPr/>
        <a:lstStyle/>
        <a:p>
          <a:endParaRPr lang="en-US"/>
        </a:p>
      </dgm:t>
    </dgm:pt>
    <dgm:pt modelId="{1D1FBB01-99FF-417B-AD88-9BE0F44F351D}" type="sibTrans" cxnId="{021C7031-2A28-4E15-93BE-AAAEEA778A6B}">
      <dgm:prSet/>
      <dgm:spPr/>
      <dgm:t>
        <a:bodyPr/>
        <a:lstStyle/>
        <a:p>
          <a:endParaRPr lang="en-US"/>
        </a:p>
      </dgm:t>
    </dgm:pt>
    <dgm:pt modelId="{D2B21018-0E19-4E61-90A7-3EB2E25106B9}">
      <dgm:prSet phldrT="[Text]"/>
      <dgm:spPr/>
      <dgm:t>
        <a:bodyPr/>
        <a:lstStyle/>
        <a:p>
          <a:r>
            <a:rPr lang="en-US" dirty="0"/>
            <a:t>Profit </a:t>
          </a:r>
        </a:p>
      </dgm:t>
    </dgm:pt>
    <dgm:pt modelId="{E065E8B5-4846-43E6-83FC-20C0DAF76D34}" type="parTrans" cxnId="{E6B63D81-F5AF-4EBC-8367-F133B7CE2CDD}">
      <dgm:prSet/>
      <dgm:spPr/>
      <dgm:t>
        <a:bodyPr/>
        <a:lstStyle/>
        <a:p>
          <a:endParaRPr lang="en-US"/>
        </a:p>
      </dgm:t>
    </dgm:pt>
    <dgm:pt modelId="{33E33D1A-B6C1-45D4-A0AF-BD02AA80C5E4}" type="sibTrans" cxnId="{E6B63D81-F5AF-4EBC-8367-F133B7CE2CDD}">
      <dgm:prSet/>
      <dgm:spPr/>
      <dgm:t>
        <a:bodyPr/>
        <a:lstStyle/>
        <a:p>
          <a:endParaRPr lang="en-US"/>
        </a:p>
      </dgm:t>
    </dgm:pt>
    <dgm:pt modelId="{254DB3D7-3F46-4D6A-B628-EF2E4F675EFC}">
      <dgm:prSet phldrT="[Text]"/>
      <dgm:spPr/>
      <dgm:t>
        <a:bodyPr/>
        <a:lstStyle/>
        <a:p>
          <a:r>
            <a:rPr lang="en-US" dirty="0"/>
            <a:t>200</a:t>
          </a:r>
        </a:p>
      </dgm:t>
    </dgm:pt>
    <dgm:pt modelId="{1B185967-0682-4377-9F93-55D498240354}" type="parTrans" cxnId="{B37AA3EC-5B47-4764-A2C3-98817E2F8207}">
      <dgm:prSet/>
      <dgm:spPr/>
      <dgm:t>
        <a:bodyPr/>
        <a:lstStyle/>
        <a:p>
          <a:endParaRPr lang="en-US"/>
        </a:p>
      </dgm:t>
    </dgm:pt>
    <dgm:pt modelId="{6E324D10-43C4-40B2-88E1-7BB7DB0D9739}" type="sibTrans" cxnId="{B37AA3EC-5B47-4764-A2C3-98817E2F8207}">
      <dgm:prSet/>
      <dgm:spPr/>
      <dgm:t>
        <a:bodyPr/>
        <a:lstStyle/>
        <a:p>
          <a:endParaRPr lang="en-US"/>
        </a:p>
      </dgm:t>
    </dgm:pt>
    <dgm:pt modelId="{71FBBEF1-65FC-4D84-BBCE-273BFF939B31}">
      <dgm:prSet phldrT="[Text]"/>
      <dgm:spPr/>
      <dgm:t>
        <a:bodyPr/>
        <a:lstStyle/>
        <a:p>
          <a:r>
            <a:rPr lang="en-US" dirty="0"/>
            <a:t>Total</a:t>
          </a:r>
        </a:p>
      </dgm:t>
    </dgm:pt>
    <dgm:pt modelId="{59BFD70C-63FD-4713-B8F7-516FF89CD7DF}" type="parTrans" cxnId="{C8CC7588-5B6D-4C94-A28D-BD5F83E422FD}">
      <dgm:prSet/>
      <dgm:spPr/>
      <dgm:t>
        <a:bodyPr/>
        <a:lstStyle/>
        <a:p>
          <a:endParaRPr lang="en-US"/>
        </a:p>
      </dgm:t>
    </dgm:pt>
    <dgm:pt modelId="{77F46D26-4B04-4B88-A050-169FBF11A7C2}" type="sibTrans" cxnId="{C8CC7588-5B6D-4C94-A28D-BD5F83E422FD}">
      <dgm:prSet/>
      <dgm:spPr/>
      <dgm:t>
        <a:bodyPr/>
        <a:lstStyle/>
        <a:p>
          <a:endParaRPr lang="en-US"/>
        </a:p>
      </dgm:t>
    </dgm:pt>
    <dgm:pt modelId="{15FCCF1D-CFF9-4B16-9BF3-862B669624DC}">
      <dgm:prSet phldrT="[Text]"/>
      <dgm:spPr/>
      <dgm:t>
        <a:bodyPr/>
        <a:lstStyle/>
        <a:p>
          <a:r>
            <a:rPr lang="en-US" dirty="0"/>
            <a:t>1,400</a:t>
          </a:r>
        </a:p>
      </dgm:t>
    </dgm:pt>
    <dgm:pt modelId="{BC3E7689-85FA-4EA3-B2A8-B22043754381}" type="parTrans" cxnId="{1946AEF7-68D2-4118-B2E5-9C0326E72370}">
      <dgm:prSet/>
      <dgm:spPr/>
      <dgm:t>
        <a:bodyPr/>
        <a:lstStyle/>
        <a:p>
          <a:endParaRPr lang="en-US"/>
        </a:p>
      </dgm:t>
    </dgm:pt>
    <dgm:pt modelId="{56C0DB0B-7FA4-4BB5-B470-CC556C791D68}" type="sibTrans" cxnId="{1946AEF7-68D2-4118-B2E5-9C0326E72370}">
      <dgm:prSet/>
      <dgm:spPr/>
      <dgm:t>
        <a:bodyPr/>
        <a:lstStyle/>
        <a:p>
          <a:endParaRPr lang="en-US"/>
        </a:p>
      </dgm:t>
    </dgm:pt>
    <dgm:pt modelId="{5DE83243-3D7E-4805-8FC9-2A0AB046711A}">
      <dgm:prSet phldrT="[Text]"/>
      <dgm:spPr/>
      <dgm:t>
        <a:bodyPr/>
        <a:lstStyle/>
        <a:p>
          <a:r>
            <a:rPr lang="en-US" dirty="0"/>
            <a:t>1,699</a:t>
          </a:r>
        </a:p>
      </dgm:t>
    </dgm:pt>
    <dgm:pt modelId="{E844CBA4-1529-419F-805E-FFB48C87B3CC}" type="parTrans" cxnId="{43EF713A-1599-437C-BB70-17807266311A}">
      <dgm:prSet/>
      <dgm:spPr/>
      <dgm:t>
        <a:bodyPr/>
        <a:lstStyle/>
        <a:p>
          <a:endParaRPr lang="en-US"/>
        </a:p>
      </dgm:t>
    </dgm:pt>
    <dgm:pt modelId="{A7FA10C8-1002-4E38-9277-23E06620D8C3}" type="sibTrans" cxnId="{43EF713A-1599-437C-BB70-17807266311A}">
      <dgm:prSet/>
      <dgm:spPr/>
      <dgm:t>
        <a:bodyPr/>
        <a:lstStyle/>
        <a:p>
          <a:endParaRPr lang="en-US"/>
        </a:p>
      </dgm:t>
    </dgm:pt>
    <dgm:pt modelId="{6C3A8102-C762-4887-ACC1-6A83F5FB3C5E}">
      <dgm:prSet phldrT="[Text]"/>
      <dgm:spPr/>
      <dgm:t>
        <a:bodyPr/>
        <a:lstStyle/>
        <a:p>
          <a:r>
            <a:rPr lang="en-US" dirty="0"/>
            <a:t>+ 18 % GST &amp; Shipping</a:t>
          </a:r>
        </a:p>
      </dgm:t>
    </dgm:pt>
    <dgm:pt modelId="{52119DCD-A6B0-4C49-8F87-A56DDBC56461}" type="parTrans" cxnId="{B7EF020D-E606-4E13-90FC-B4BED9AA922A}">
      <dgm:prSet/>
      <dgm:spPr/>
      <dgm:t>
        <a:bodyPr/>
        <a:lstStyle/>
        <a:p>
          <a:endParaRPr lang="en-US"/>
        </a:p>
      </dgm:t>
    </dgm:pt>
    <dgm:pt modelId="{6AF09CD6-EA8F-4F03-898A-07C75DD3AE8B}" type="sibTrans" cxnId="{B7EF020D-E606-4E13-90FC-B4BED9AA922A}">
      <dgm:prSet/>
      <dgm:spPr/>
      <dgm:t>
        <a:bodyPr/>
        <a:lstStyle/>
        <a:p>
          <a:endParaRPr lang="en-US"/>
        </a:p>
      </dgm:t>
    </dgm:pt>
    <dgm:pt modelId="{0901DC98-784D-4F85-A7D4-E8B97044ACA3}" type="pres">
      <dgm:prSet presAssocID="{D16A3F7F-2530-49C9-8E18-315EAE11FDFD}" presName="Name0" presStyleCnt="0">
        <dgm:presLayoutVars>
          <dgm:chMax val="7"/>
          <dgm:dir/>
          <dgm:animLvl val="lvl"/>
          <dgm:resizeHandles val="exact"/>
        </dgm:presLayoutVars>
      </dgm:prSet>
      <dgm:spPr/>
    </dgm:pt>
    <dgm:pt modelId="{6A4A9877-54C5-4A9B-8DC8-E8A2A957391C}" type="pres">
      <dgm:prSet presAssocID="{61620B57-A1A3-4B88-98A9-71879EE5CA24}" presName="circle1" presStyleLbl="node1" presStyleIdx="0" presStyleCnt="7"/>
      <dgm:spPr/>
    </dgm:pt>
    <dgm:pt modelId="{B6FF1B06-376D-4AA6-A112-11C5BA02CF16}" type="pres">
      <dgm:prSet presAssocID="{61620B57-A1A3-4B88-98A9-71879EE5CA24}" presName="space" presStyleCnt="0"/>
      <dgm:spPr/>
    </dgm:pt>
    <dgm:pt modelId="{AE884692-D5F5-4964-A63B-4590A410A181}" type="pres">
      <dgm:prSet presAssocID="{61620B57-A1A3-4B88-98A9-71879EE5CA24}" presName="rect1" presStyleLbl="alignAcc1" presStyleIdx="0" presStyleCnt="7"/>
      <dgm:spPr/>
    </dgm:pt>
    <dgm:pt modelId="{6FC47784-D916-4F67-89E5-B4490B508DCB}" type="pres">
      <dgm:prSet presAssocID="{91291FDD-D92E-4FA9-9280-D50F4883F360}" presName="vertSpace2" presStyleLbl="node1" presStyleIdx="0" presStyleCnt="7"/>
      <dgm:spPr/>
    </dgm:pt>
    <dgm:pt modelId="{00CC7412-4F49-4707-8B10-76CBC579393B}" type="pres">
      <dgm:prSet presAssocID="{91291FDD-D92E-4FA9-9280-D50F4883F360}" presName="circle2" presStyleLbl="node1" presStyleIdx="1" presStyleCnt="7"/>
      <dgm:spPr/>
    </dgm:pt>
    <dgm:pt modelId="{979F7533-7439-4508-A2AE-A1E2ECD10601}" type="pres">
      <dgm:prSet presAssocID="{91291FDD-D92E-4FA9-9280-D50F4883F360}" presName="rect2" presStyleLbl="alignAcc1" presStyleIdx="1" presStyleCnt="7"/>
      <dgm:spPr/>
    </dgm:pt>
    <dgm:pt modelId="{BD6C1837-2225-44F5-B368-FA724C413A95}" type="pres">
      <dgm:prSet presAssocID="{F5BB64B4-8F7B-494F-A98C-7587E8DF0862}" presName="vertSpace3" presStyleLbl="node1" presStyleIdx="1" presStyleCnt="7"/>
      <dgm:spPr/>
    </dgm:pt>
    <dgm:pt modelId="{2467856A-3559-45B2-8990-A133567DA44B}" type="pres">
      <dgm:prSet presAssocID="{F5BB64B4-8F7B-494F-A98C-7587E8DF0862}" presName="circle3" presStyleLbl="node1" presStyleIdx="2" presStyleCnt="7"/>
      <dgm:spPr/>
    </dgm:pt>
    <dgm:pt modelId="{E79E535C-AD59-4052-8576-CD50D81EB70C}" type="pres">
      <dgm:prSet presAssocID="{F5BB64B4-8F7B-494F-A98C-7587E8DF0862}" presName="rect3" presStyleLbl="alignAcc1" presStyleIdx="2" presStyleCnt="7"/>
      <dgm:spPr/>
    </dgm:pt>
    <dgm:pt modelId="{6475941C-870B-4E8C-8A05-0723A576C857}" type="pres">
      <dgm:prSet presAssocID="{1E559B13-3F07-4878-8AD8-49F21EADEC07}" presName="vertSpace4" presStyleLbl="node1" presStyleIdx="2" presStyleCnt="7"/>
      <dgm:spPr/>
    </dgm:pt>
    <dgm:pt modelId="{741C530F-1E65-4D67-9422-D80D9CB754AF}" type="pres">
      <dgm:prSet presAssocID="{1E559B13-3F07-4878-8AD8-49F21EADEC07}" presName="circle4" presStyleLbl="node1" presStyleIdx="3" presStyleCnt="7"/>
      <dgm:spPr/>
    </dgm:pt>
    <dgm:pt modelId="{05A88F87-AA8D-4D2B-AAB9-D53E2E9E146B}" type="pres">
      <dgm:prSet presAssocID="{1E559B13-3F07-4878-8AD8-49F21EADEC07}" presName="rect4" presStyleLbl="alignAcc1" presStyleIdx="3" presStyleCnt="7"/>
      <dgm:spPr/>
    </dgm:pt>
    <dgm:pt modelId="{76C447AD-1A55-4359-8B4B-ACFA72337E9A}" type="pres">
      <dgm:prSet presAssocID="{D2B21018-0E19-4E61-90A7-3EB2E25106B9}" presName="vertSpace5" presStyleLbl="node1" presStyleIdx="3" presStyleCnt="7"/>
      <dgm:spPr/>
    </dgm:pt>
    <dgm:pt modelId="{E5A5AFFE-E69D-4162-B978-A64E7DA33408}" type="pres">
      <dgm:prSet presAssocID="{D2B21018-0E19-4E61-90A7-3EB2E25106B9}" presName="circle5" presStyleLbl="node1" presStyleIdx="4" presStyleCnt="7"/>
      <dgm:spPr/>
    </dgm:pt>
    <dgm:pt modelId="{017AA314-D619-46E4-9CC6-750EB2C425C3}" type="pres">
      <dgm:prSet presAssocID="{D2B21018-0E19-4E61-90A7-3EB2E25106B9}" presName="rect5" presStyleLbl="alignAcc1" presStyleIdx="4" presStyleCnt="7"/>
      <dgm:spPr/>
    </dgm:pt>
    <dgm:pt modelId="{FD969442-8943-442A-AE46-3D2A64F08CC1}" type="pres">
      <dgm:prSet presAssocID="{71FBBEF1-65FC-4D84-BBCE-273BFF939B31}" presName="vertSpace6" presStyleLbl="node1" presStyleIdx="4" presStyleCnt="7"/>
      <dgm:spPr/>
    </dgm:pt>
    <dgm:pt modelId="{74390F5B-C46A-4E3D-8B66-5153B7B37F97}" type="pres">
      <dgm:prSet presAssocID="{71FBBEF1-65FC-4D84-BBCE-273BFF939B31}" presName="circle6" presStyleLbl="node1" presStyleIdx="5" presStyleCnt="7"/>
      <dgm:spPr/>
    </dgm:pt>
    <dgm:pt modelId="{FDE8D17E-ABEF-4429-9BDB-8D5288D4CF7E}" type="pres">
      <dgm:prSet presAssocID="{71FBBEF1-65FC-4D84-BBCE-273BFF939B31}" presName="rect6" presStyleLbl="alignAcc1" presStyleIdx="5" presStyleCnt="7"/>
      <dgm:spPr/>
    </dgm:pt>
    <dgm:pt modelId="{BA7B7711-929C-4332-A888-F6CCF2F8BC7F}" type="pres">
      <dgm:prSet presAssocID="{6C3A8102-C762-4887-ACC1-6A83F5FB3C5E}" presName="vertSpace7" presStyleLbl="node1" presStyleIdx="5" presStyleCnt="7"/>
      <dgm:spPr/>
    </dgm:pt>
    <dgm:pt modelId="{742C5F36-CFEE-40B4-98EE-80A9E9BA3C05}" type="pres">
      <dgm:prSet presAssocID="{6C3A8102-C762-4887-ACC1-6A83F5FB3C5E}" presName="circle7" presStyleLbl="node1" presStyleIdx="6" presStyleCnt="7"/>
      <dgm:spPr/>
    </dgm:pt>
    <dgm:pt modelId="{1F902538-DCF4-4869-B468-EF34A5D9CFE2}" type="pres">
      <dgm:prSet presAssocID="{6C3A8102-C762-4887-ACC1-6A83F5FB3C5E}" presName="rect7" presStyleLbl="alignAcc1" presStyleIdx="6" presStyleCnt="7"/>
      <dgm:spPr/>
    </dgm:pt>
    <dgm:pt modelId="{DEED6F87-1DCA-464C-BAFC-66DD59032D8F}" type="pres">
      <dgm:prSet presAssocID="{61620B57-A1A3-4B88-98A9-71879EE5CA24}" presName="rect1ParTx" presStyleLbl="alignAcc1" presStyleIdx="6" presStyleCnt="7">
        <dgm:presLayoutVars>
          <dgm:chMax val="1"/>
          <dgm:bulletEnabled val="1"/>
        </dgm:presLayoutVars>
      </dgm:prSet>
      <dgm:spPr/>
    </dgm:pt>
    <dgm:pt modelId="{C1E402BC-6803-4247-94C8-4378D797C33E}" type="pres">
      <dgm:prSet presAssocID="{61620B57-A1A3-4B88-98A9-71879EE5CA24}" presName="rect1ChTx" presStyleLbl="alignAcc1" presStyleIdx="6" presStyleCnt="7">
        <dgm:presLayoutVars>
          <dgm:bulletEnabled val="1"/>
        </dgm:presLayoutVars>
      </dgm:prSet>
      <dgm:spPr/>
    </dgm:pt>
    <dgm:pt modelId="{9A112990-4447-47B6-BC7C-2195365DAA5F}" type="pres">
      <dgm:prSet presAssocID="{91291FDD-D92E-4FA9-9280-D50F4883F360}" presName="rect2ParTx" presStyleLbl="alignAcc1" presStyleIdx="6" presStyleCnt="7">
        <dgm:presLayoutVars>
          <dgm:chMax val="1"/>
          <dgm:bulletEnabled val="1"/>
        </dgm:presLayoutVars>
      </dgm:prSet>
      <dgm:spPr/>
    </dgm:pt>
    <dgm:pt modelId="{CA4055FD-4ACE-4005-A36F-CEE36A51D842}" type="pres">
      <dgm:prSet presAssocID="{91291FDD-D92E-4FA9-9280-D50F4883F360}" presName="rect2ChTx" presStyleLbl="alignAcc1" presStyleIdx="6" presStyleCnt="7">
        <dgm:presLayoutVars>
          <dgm:bulletEnabled val="1"/>
        </dgm:presLayoutVars>
      </dgm:prSet>
      <dgm:spPr/>
    </dgm:pt>
    <dgm:pt modelId="{3C2BAFA6-876B-4A0C-BD77-E9080DE5A514}" type="pres">
      <dgm:prSet presAssocID="{F5BB64B4-8F7B-494F-A98C-7587E8DF0862}" presName="rect3ParTx" presStyleLbl="alignAcc1" presStyleIdx="6" presStyleCnt="7">
        <dgm:presLayoutVars>
          <dgm:chMax val="1"/>
          <dgm:bulletEnabled val="1"/>
        </dgm:presLayoutVars>
      </dgm:prSet>
      <dgm:spPr/>
    </dgm:pt>
    <dgm:pt modelId="{7E134DD0-2AE6-4DDB-9332-7A1C78C6B65F}" type="pres">
      <dgm:prSet presAssocID="{F5BB64B4-8F7B-494F-A98C-7587E8DF0862}" presName="rect3ChTx" presStyleLbl="alignAcc1" presStyleIdx="6" presStyleCnt="7">
        <dgm:presLayoutVars>
          <dgm:bulletEnabled val="1"/>
        </dgm:presLayoutVars>
      </dgm:prSet>
      <dgm:spPr/>
    </dgm:pt>
    <dgm:pt modelId="{D2F391B0-D592-457E-8B33-37E7CAFE3140}" type="pres">
      <dgm:prSet presAssocID="{1E559B13-3F07-4878-8AD8-49F21EADEC07}" presName="rect4ParTx" presStyleLbl="alignAcc1" presStyleIdx="6" presStyleCnt="7">
        <dgm:presLayoutVars>
          <dgm:chMax val="1"/>
          <dgm:bulletEnabled val="1"/>
        </dgm:presLayoutVars>
      </dgm:prSet>
      <dgm:spPr/>
    </dgm:pt>
    <dgm:pt modelId="{433D5FAE-7582-472A-9E63-6630CFCDFB85}" type="pres">
      <dgm:prSet presAssocID="{1E559B13-3F07-4878-8AD8-49F21EADEC07}" presName="rect4ChTx" presStyleLbl="alignAcc1" presStyleIdx="6" presStyleCnt="7">
        <dgm:presLayoutVars>
          <dgm:bulletEnabled val="1"/>
        </dgm:presLayoutVars>
      </dgm:prSet>
      <dgm:spPr/>
    </dgm:pt>
    <dgm:pt modelId="{A40671C3-5BF3-42D4-8005-049B453BC65A}" type="pres">
      <dgm:prSet presAssocID="{D2B21018-0E19-4E61-90A7-3EB2E25106B9}" presName="rect5ParTx" presStyleLbl="alignAcc1" presStyleIdx="6" presStyleCnt="7">
        <dgm:presLayoutVars>
          <dgm:chMax val="1"/>
          <dgm:bulletEnabled val="1"/>
        </dgm:presLayoutVars>
      </dgm:prSet>
      <dgm:spPr/>
    </dgm:pt>
    <dgm:pt modelId="{505E1682-54D0-4978-9653-CCF60A4D4360}" type="pres">
      <dgm:prSet presAssocID="{D2B21018-0E19-4E61-90A7-3EB2E25106B9}" presName="rect5ChTx" presStyleLbl="alignAcc1" presStyleIdx="6" presStyleCnt="7">
        <dgm:presLayoutVars>
          <dgm:bulletEnabled val="1"/>
        </dgm:presLayoutVars>
      </dgm:prSet>
      <dgm:spPr/>
    </dgm:pt>
    <dgm:pt modelId="{52D26778-1719-4DF8-8C88-DC1194AC7B00}" type="pres">
      <dgm:prSet presAssocID="{71FBBEF1-65FC-4D84-BBCE-273BFF939B31}" presName="rect6ParTx" presStyleLbl="alignAcc1" presStyleIdx="6" presStyleCnt="7">
        <dgm:presLayoutVars>
          <dgm:chMax val="1"/>
          <dgm:bulletEnabled val="1"/>
        </dgm:presLayoutVars>
      </dgm:prSet>
      <dgm:spPr/>
    </dgm:pt>
    <dgm:pt modelId="{CCB17DD1-8D15-48C2-8543-9AB210779D7F}" type="pres">
      <dgm:prSet presAssocID="{71FBBEF1-65FC-4D84-BBCE-273BFF939B31}" presName="rect6ChTx" presStyleLbl="alignAcc1" presStyleIdx="6" presStyleCnt="7">
        <dgm:presLayoutVars>
          <dgm:bulletEnabled val="1"/>
        </dgm:presLayoutVars>
      </dgm:prSet>
      <dgm:spPr/>
    </dgm:pt>
    <dgm:pt modelId="{8506D159-89D4-4A49-B2D7-D19D7928DB49}" type="pres">
      <dgm:prSet presAssocID="{6C3A8102-C762-4887-ACC1-6A83F5FB3C5E}" presName="rect7ParTx" presStyleLbl="alignAcc1" presStyleIdx="6" presStyleCnt="7">
        <dgm:presLayoutVars>
          <dgm:chMax val="1"/>
          <dgm:bulletEnabled val="1"/>
        </dgm:presLayoutVars>
      </dgm:prSet>
      <dgm:spPr/>
    </dgm:pt>
    <dgm:pt modelId="{99D23F3D-5DAC-4612-B5D7-57CC4F6CC6E6}" type="pres">
      <dgm:prSet presAssocID="{6C3A8102-C762-4887-ACC1-6A83F5FB3C5E}" presName="rect7ChTx" presStyleLbl="alignAcc1" presStyleIdx="6" presStyleCnt="7">
        <dgm:presLayoutVars>
          <dgm:bulletEnabled val="1"/>
        </dgm:presLayoutVars>
      </dgm:prSet>
      <dgm:spPr/>
    </dgm:pt>
  </dgm:ptLst>
  <dgm:cxnLst>
    <dgm:cxn modelId="{741AF108-CC0B-4FB9-BAB2-66ECD8706FC5}" srcId="{D16A3F7F-2530-49C9-8E18-315EAE11FDFD}" destId="{F5BB64B4-8F7B-494F-A98C-7587E8DF0862}" srcOrd="2" destOrd="0" parTransId="{12D0C5E2-AC60-4111-83DE-D4D89B058E2B}" sibTransId="{26889CDA-C2AA-4CB7-B704-2673DB3C9115}"/>
    <dgm:cxn modelId="{B7EF020D-E606-4E13-90FC-B4BED9AA922A}" srcId="{D16A3F7F-2530-49C9-8E18-315EAE11FDFD}" destId="{6C3A8102-C762-4887-ACC1-6A83F5FB3C5E}" srcOrd="6" destOrd="0" parTransId="{52119DCD-A6B0-4C49-8F87-A56DDBC56461}" sibTransId="{6AF09CD6-EA8F-4F03-898A-07C75DD3AE8B}"/>
    <dgm:cxn modelId="{B3CD0819-E023-4606-8DFF-B541DAD6877C}" type="presOf" srcId="{91291FDD-D92E-4FA9-9280-D50F4883F360}" destId="{979F7533-7439-4508-A2AE-A1E2ECD10601}" srcOrd="0" destOrd="0" presId="urn:microsoft.com/office/officeart/2005/8/layout/target3"/>
    <dgm:cxn modelId="{08BE5E23-FDFA-4C9B-9761-06CCAD659EA4}" type="presOf" srcId="{D16A3F7F-2530-49C9-8E18-315EAE11FDFD}" destId="{0901DC98-784D-4F85-A7D4-E8B97044ACA3}" srcOrd="0" destOrd="0" presId="urn:microsoft.com/office/officeart/2005/8/layout/target3"/>
    <dgm:cxn modelId="{3D347D29-92CA-48EE-B25B-4281302CCCB6}" type="presOf" srcId="{61620B57-A1A3-4B88-98A9-71879EE5CA24}" destId="{AE884692-D5F5-4964-A63B-4590A410A181}" srcOrd="0" destOrd="0" presId="urn:microsoft.com/office/officeart/2005/8/layout/target3"/>
    <dgm:cxn modelId="{F0B9872A-762E-4577-BD34-8E00A4ED1E54}" type="presOf" srcId="{6C3A8102-C762-4887-ACC1-6A83F5FB3C5E}" destId="{1F902538-DCF4-4869-B468-EF34A5D9CFE2}" srcOrd="0" destOrd="0" presId="urn:microsoft.com/office/officeart/2005/8/layout/target3"/>
    <dgm:cxn modelId="{021C7031-2A28-4E15-93BE-AAAEEA778A6B}" srcId="{1E559B13-3F07-4878-8AD8-49F21EADEC07}" destId="{B68A9ECF-A6DA-41DA-92A4-5C57B01B6EBD}" srcOrd="0" destOrd="0" parTransId="{0C585F8E-425D-4991-835B-3E928CAFFB6A}" sibTransId="{1D1FBB01-99FF-417B-AD88-9BE0F44F351D}"/>
    <dgm:cxn modelId="{3253FB36-C75E-4693-9737-6CE9FA86E9C3}" type="presOf" srcId="{D2B21018-0E19-4E61-90A7-3EB2E25106B9}" destId="{A40671C3-5BF3-42D4-8005-049B453BC65A}" srcOrd="1" destOrd="0" presId="urn:microsoft.com/office/officeart/2005/8/layout/target3"/>
    <dgm:cxn modelId="{43EF713A-1599-437C-BB70-17807266311A}" srcId="{6C3A8102-C762-4887-ACC1-6A83F5FB3C5E}" destId="{5DE83243-3D7E-4805-8FC9-2A0AB046711A}" srcOrd="0" destOrd="0" parTransId="{E844CBA4-1529-419F-805E-FFB48C87B3CC}" sibTransId="{A7FA10C8-1002-4E38-9277-23E06620D8C3}"/>
    <dgm:cxn modelId="{E6A47C3C-368D-4F8A-B74B-C984216F6E39}" type="presOf" srcId="{8F34B6CE-644F-4ACF-90C9-89CCD32A16B7}" destId="{C1E402BC-6803-4247-94C8-4378D797C33E}" srcOrd="0" destOrd="0" presId="urn:microsoft.com/office/officeart/2005/8/layout/target3"/>
    <dgm:cxn modelId="{F537C944-7D7F-4EDC-89A8-D697F9AE8877}" type="presOf" srcId="{6C3A8102-C762-4887-ACC1-6A83F5FB3C5E}" destId="{8506D159-89D4-4A49-B2D7-D19D7928DB49}" srcOrd="1" destOrd="0" presId="urn:microsoft.com/office/officeart/2005/8/layout/target3"/>
    <dgm:cxn modelId="{15DC144B-682A-451C-B506-9924513A9EB0}" srcId="{61620B57-A1A3-4B88-98A9-71879EE5CA24}" destId="{8F34B6CE-644F-4ACF-90C9-89CCD32A16B7}" srcOrd="0" destOrd="0" parTransId="{92E85747-076B-41D0-9166-BEC39549EE4A}" sibTransId="{FB3EF0C8-ECEF-42DB-8E07-DD8C8270161A}"/>
    <dgm:cxn modelId="{6DF0A94B-BB59-4A72-B646-8FD37CC4942D}" type="presOf" srcId="{5DE83243-3D7E-4805-8FC9-2A0AB046711A}" destId="{99D23F3D-5DAC-4612-B5D7-57CC4F6CC6E6}" srcOrd="0" destOrd="0" presId="urn:microsoft.com/office/officeart/2005/8/layout/target3"/>
    <dgm:cxn modelId="{40073D50-FA21-467C-9C0B-8DD4D5189037}" type="presOf" srcId="{1E559B13-3F07-4878-8AD8-49F21EADEC07}" destId="{05A88F87-AA8D-4D2B-AAB9-D53E2E9E146B}" srcOrd="0" destOrd="0" presId="urn:microsoft.com/office/officeart/2005/8/layout/target3"/>
    <dgm:cxn modelId="{5C406357-BFC0-4B99-A1C6-430AF4270CD8}" type="presOf" srcId="{F5BB64B4-8F7B-494F-A98C-7587E8DF0862}" destId="{3C2BAFA6-876B-4A0C-BD77-E9080DE5A514}" srcOrd="1" destOrd="0" presId="urn:microsoft.com/office/officeart/2005/8/layout/target3"/>
    <dgm:cxn modelId="{9C151B5D-86D3-48A5-A91F-C5CD90B6D76F}" srcId="{D16A3F7F-2530-49C9-8E18-315EAE11FDFD}" destId="{1E559B13-3F07-4878-8AD8-49F21EADEC07}" srcOrd="3" destOrd="0" parTransId="{7954CCB7-29D9-43BD-859B-D7C326E69219}" sibTransId="{D090D054-A77F-41DF-930F-066B3E4A8D7A}"/>
    <dgm:cxn modelId="{71CA4061-5D82-4F86-9F5A-26833FE80AFB}" type="presOf" srcId="{0847893E-EE73-4CF2-AFC8-49EE590B9FE9}" destId="{CA4055FD-4ACE-4005-A36F-CEE36A51D842}" srcOrd="0" destOrd="0" presId="urn:microsoft.com/office/officeart/2005/8/layout/target3"/>
    <dgm:cxn modelId="{8CAFF061-AC01-4ED3-9874-29671C16389F}" type="presOf" srcId="{D2B21018-0E19-4E61-90A7-3EB2E25106B9}" destId="{017AA314-D619-46E4-9CC6-750EB2C425C3}" srcOrd="0" destOrd="0" presId="urn:microsoft.com/office/officeart/2005/8/layout/target3"/>
    <dgm:cxn modelId="{D4F8346A-29CD-40BF-9045-FE82D8F31B31}" type="presOf" srcId="{71FBBEF1-65FC-4D84-BBCE-273BFF939B31}" destId="{52D26778-1719-4DF8-8C88-DC1194AC7B00}" srcOrd="1" destOrd="0" presId="urn:microsoft.com/office/officeart/2005/8/layout/target3"/>
    <dgm:cxn modelId="{AAA73A6C-B65F-4CD2-A7E1-602E2C207445}" type="presOf" srcId="{15FCCF1D-CFF9-4B16-9BF3-862B669624DC}" destId="{CCB17DD1-8D15-48C2-8543-9AB210779D7F}" srcOrd="0" destOrd="0" presId="urn:microsoft.com/office/officeart/2005/8/layout/target3"/>
    <dgm:cxn modelId="{7BB9516C-34D6-488E-993B-BA106F6D38C9}" srcId="{D16A3F7F-2530-49C9-8E18-315EAE11FDFD}" destId="{61620B57-A1A3-4B88-98A9-71879EE5CA24}" srcOrd="0" destOrd="0" parTransId="{EFC5794E-602A-437A-8D9B-FCF9FF7EBD23}" sibTransId="{E6AB33FE-C59C-45B0-A0FA-0EA6FC2A0698}"/>
    <dgm:cxn modelId="{B16DE774-4765-4ED1-A036-A33D2B6D45F4}" type="presOf" srcId="{91291FDD-D92E-4FA9-9280-D50F4883F360}" destId="{9A112990-4447-47B6-BC7C-2195365DAA5F}" srcOrd="1" destOrd="0" presId="urn:microsoft.com/office/officeart/2005/8/layout/target3"/>
    <dgm:cxn modelId="{10840776-1041-4112-8DD4-0A8F46A2BE23}" srcId="{F5BB64B4-8F7B-494F-A98C-7587E8DF0862}" destId="{13BC469D-2626-4359-8212-200DAD8ECD47}" srcOrd="0" destOrd="0" parTransId="{6F978040-45F2-4A27-B319-51AE837F12E6}" sibTransId="{CE829B99-9229-49A3-A0DC-FC5306D561F7}"/>
    <dgm:cxn modelId="{E6B63D81-F5AF-4EBC-8367-F133B7CE2CDD}" srcId="{D16A3F7F-2530-49C9-8E18-315EAE11FDFD}" destId="{D2B21018-0E19-4E61-90A7-3EB2E25106B9}" srcOrd="4" destOrd="0" parTransId="{E065E8B5-4846-43E6-83FC-20C0DAF76D34}" sibTransId="{33E33D1A-B6C1-45D4-A0AF-BD02AA80C5E4}"/>
    <dgm:cxn modelId="{10EB9985-6939-4946-B0D6-DA08CCE48912}" type="presOf" srcId="{13BC469D-2626-4359-8212-200DAD8ECD47}" destId="{7E134DD0-2AE6-4DDB-9332-7A1C78C6B65F}" srcOrd="0" destOrd="0" presId="urn:microsoft.com/office/officeart/2005/8/layout/target3"/>
    <dgm:cxn modelId="{C8CC7588-5B6D-4C94-A28D-BD5F83E422FD}" srcId="{D16A3F7F-2530-49C9-8E18-315EAE11FDFD}" destId="{71FBBEF1-65FC-4D84-BBCE-273BFF939B31}" srcOrd="5" destOrd="0" parTransId="{59BFD70C-63FD-4713-B8F7-516FF89CD7DF}" sibTransId="{77F46D26-4B04-4B88-A050-169FBF11A7C2}"/>
    <dgm:cxn modelId="{ABCDB089-4FAA-434E-891E-6AB2795F62C5}" type="presOf" srcId="{1E559B13-3F07-4878-8AD8-49F21EADEC07}" destId="{D2F391B0-D592-457E-8B33-37E7CAFE3140}" srcOrd="1" destOrd="0" presId="urn:microsoft.com/office/officeart/2005/8/layout/target3"/>
    <dgm:cxn modelId="{8632048A-F49D-4F90-A8F0-AC806998F801}" type="presOf" srcId="{254DB3D7-3F46-4D6A-B628-EF2E4F675EFC}" destId="{505E1682-54D0-4978-9653-CCF60A4D4360}" srcOrd="0" destOrd="0" presId="urn:microsoft.com/office/officeart/2005/8/layout/target3"/>
    <dgm:cxn modelId="{B13766AB-3191-48C6-8D6A-234FF06ADBDD}" type="presOf" srcId="{71FBBEF1-65FC-4D84-BBCE-273BFF939B31}" destId="{FDE8D17E-ABEF-4429-9BDB-8D5288D4CF7E}" srcOrd="0" destOrd="0" presId="urn:microsoft.com/office/officeart/2005/8/layout/target3"/>
    <dgm:cxn modelId="{D27D02CD-0423-4EDD-AD2F-B49E6BA02DCC}" type="presOf" srcId="{B68A9ECF-A6DA-41DA-92A4-5C57B01B6EBD}" destId="{433D5FAE-7582-472A-9E63-6630CFCDFB85}" srcOrd="0" destOrd="0" presId="urn:microsoft.com/office/officeart/2005/8/layout/target3"/>
    <dgm:cxn modelId="{6A6338D0-3AB9-4B24-9A31-666B0D8DB08F}" srcId="{D16A3F7F-2530-49C9-8E18-315EAE11FDFD}" destId="{91291FDD-D92E-4FA9-9280-D50F4883F360}" srcOrd="1" destOrd="0" parTransId="{C6BC6F54-7FBF-4DD7-853D-1FC65A5A4603}" sibTransId="{9DEFDEF3-2B47-450E-ABA9-8459158A2F00}"/>
    <dgm:cxn modelId="{317978D2-A073-4AE6-AD1A-73BFB8EBE986}" type="presOf" srcId="{61620B57-A1A3-4B88-98A9-71879EE5CA24}" destId="{DEED6F87-1DCA-464C-BAFC-66DD59032D8F}" srcOrd="1" destOrd="0" presId="urn:microsoft.com/office/officeart/2005/8/layout/target3"/>
    <dgm:cxn modelId="{25B2BFE2-4973-43DD-A204-89E0B43F9AE2}" srcId="{91291FDD-D92E-4FA9-9280-D50F4883F360}" destId="{0847893E-EE73-4CF2-AFC8-49EE590B9FE9}" srcOrd="0" destOrd="0" parTransId="{7CA5D1B3-3B4F-4BA2-91B2-F27CFB45629B}" sibTransId="{AC88DA8C-EB0E-465D-8F01-CDCB747288C8}"/>
    <dgm:cxn modelId="{B37AA3EC-5B47-4764-A2C3-98817E2F8207}" srcId="{D2B21018-0E19-4E61-90A7-3EB2E25106B9}" destId="{254DB3D7-3F46-4D6A-B628-EF2E4F675EFC}" srcOrd="0" destOrd="0" parTransId="{1B185967-0682-4377-9F93-55D498240354}" sibTransId="{6E324D10-43C4-40B2-88E1-7BB7DB0D9739}"/>
    <dgm:cxn modelId="{8DF229F4-CFD7-4834-AF03-434816A961E4}" type="presOf" srcId="{F5BB64B4-8F7B-494F-A98C-7587E8DF0862}" destId="{E79E535C-AD59-4052-8576-CD50D81EB70C}" srcOrd="0" destOrd="0" presId="urn:microsoft.com/office/officeart/2005/8/layout/target3"/>
    <dgm:cxn modelId="{1946AEF7-68D2-4118-B2E5-9C0326E72370}" srcId="{71FBBEF1-65FC-4D84-BBCE-273BFF939B31}" destId="{15FCCF1D-CFF9-4B16-9BF3-862B669624DC}" srcOrd="0" destOrd="0" parTransId="{BC3E7689-85FA-4EA3-B2A8-B22043754381}" sibTransId="{56C0DB0B-7FA4-4BB5-B470-CC556C791D68}"/>
    <dgm:cxn modelId="{8F657423-F29A-492C-AA61-CBC3C7ED7AE5}" type="presParOf" srcId="{0901DC98-784D-4F85-A7D4-E8B97044ACA3}" destId="{6A4A9877-54C5-4A9B-8DC8-E8A2A957391C}" srcOrd="0" destOrd="0" presId="urn:microsoft.com/office/officeart/2005/8/layout/target3"/>
    <dgm:cxn modelId="{8393AD0A-48C7-4625-9B2C-64EDC99C3233}" type="presParOf" srcId="{0901DC98-784D-4F85-A7D4-E8B97044ACA3}" destId="{B6FF1B06-376D-4AA6-A112-11C5BA02CF16}" srcOrd="1" destOrd="0" presId="urn:microsoft.com/office/officeart/2005/8/layout/target3"/>
    <dgm:cxn modelId="{10C45EA9-6FC8-4FB1-936D-193B3871C055}" type="presParOf" srcId="{0901DC98-784D-4F85-A7D4-E8B97044ACA3}" destId="{AE884692-D5F5-4964-A63B-4590A410A181}" srcOrd="2" destOrd="0" presId="urn:microsoft.com/office/officeart/2005/8/layout/target3"/>
    <dgm:cxn modelId="{239C2CF3-A08D-45A5-94CB-4C649F699556}" type="presParOf" srcId="{0901DC98-784D-4F85-A7D4-E8B97044ACA3}" destId="{6FC47784-D916-4F67-89E5-B4490B508DCB}" srcOrd="3" destOrd="0" presId="urn:microsoft.com/office/officeart/2005/8/layout/target3"/>
    <dgm:cxn modelId="{4F7002CF-83DA-4BD2-8522-D2A917538627}" type="presParOf" srcId="{0901DC98-784D-4F85-A7D4-E8B97044ACA3}" destId="{00CC7412-4F49-4707-8B10-76CBC579393B}" srcOrd="4" destOrd="0" presId="urn:microsoft.com/office/officeart/2005/8/layout/target3"/>
    <dgm:cxn modelId="{B02826AE-7C6D-4B10-8A01-A8E616CC6D13}" type="presParOf" srcId="{0901DC98-784D-4F85-A7D4-E8B97044ACA3}" destId="{979F7533-7439-4508-A2AE-A1E2ECD10601}" srcOrd="5" destOrd="0" presId="urn:microsoft.com/office/officeart/2005/8/layout/target3"/>
    <dgm:cxn modelId="{EA740A85-CEF5-44DF-9EF7-6FE54D372AE4}" type="presParOf" srcId="{0901DC98-784D-4F85-A7D4-E8B97044ACA3}" destId="{BD6C1837-2225-44F5-B368-FA724C413A95}" srcOrd="6" destOrd="0" presId="urn:microsoft.com/office/officeart/2005/8/layout/target3"/>
    <dgm:cxn modelId="{6CA74577-2A89-450A-9B28-3977B9BC9376}" type="presParOf" srcId="{0901DC98-784D-4F85-A7D4-E8B97044ACA3}" destId="{2467856A-3559-45B2-8990-A133567DA44B}" srcOrd="7" destOrd="0" presId="urn:microsoft.com/office/officeart/2005/8/layout/target3"/>
    <dgm:cxn modelId="{B7207A74-895E-4B74-926D-72622B5B5992}" type="presParOf" srcId="{0901DC98-784D-4F85-A7D4-E8B97044ACA3}" destId="{E79E535C-AD59-4052-8576-CD50D81EB70C}" srcOrd="8" destOrd="0" presId="urn:microsoft.com/office/officeart/2005/8/layout/target3"/>
    <dgm:cxn modelId="{DB33DFE0-92C6-4AF2-B9C7-9FB22CF41D68}" type="presParOf" srcId="{0901DC98-784D-4F85-A7D4-E8B97044ACA3}" destId="{6475941C-870B-4E8C-8A05-0723A576C857}" srcOrd="9" destOrd="0" presId="urn:microsoft.com/office/officeart/2005/8/layout/target3"/>
    <dgm:cxn modelId="{BF28FF59-82B1-40B3-9725-1A3CDB44B650}" type="presParOf" srcId="{0901DC98-784D-4F85-A7D4-E8B97044ACA3}" destId="{741C530F-1E65-4D67-9422-D80D9CB754AF}" srcOrd="10" destOrd="0" presId="urn:microsoft.com/office/officeart/2005/8/layout/target3"/>
    <dgm:cxn modelId="{D6731D53-D187-49D5-89E5-2A9C59C87A21}" type="presParOf" srcId="{0901DC98-784D-4F85-A7D4-E8B97044ACA3}" destId="{05A88F87-AA8D-4D2B-AAB9-D53E2E9E146B}" srcOrd="11" destOrd="0" presId="urn:microsoft.com/office/officeart/2005/8/layout/target3"/>
    <dgm:cxn modelId="{B58A1D47-E70D-4744-A414-EF2102D24924}" type="presParOf" srcId="{0901DC98-784D-4F85-A7D4-E8B97044ACA3}" destId="{76C447AD-1A55-4359-8B4B-ACFA72337E9A}" srcOrd="12" destOrd="0" presId="urn:microsoft.com/office/officeart/2005/8/layout/target3"/>
    <dgm:cxn modelId="{39803DC2-D8FA-4FC0-A2CC-CEBB0A9D857F}" type="presParOf" srcId="{0901DC98-784D-4F85-A7D4-E8B97044ACA3}" destId="{E5A5AFFE-E69D-4162-B978-A64E7DA33408}" srcOrd="13" destOrd="0" presId="urn:microsoft.com/office/officeart/2005/8/layout/target3"/>
    <dgm:cxn modelId="{67DD43CA-DB6C-4D6A-A0F6-7B210BA24ABB}" type="presParOf" srcId="{0901DC98-784D-4F85-A7D4-E8B97044ACA3}" destId="{017AA314-D619-46E4-9CC6-750EB2C425C3}" srcOrd="14" destOrd="0" presId="urn:microsoft.com/office/officeart/2005/8/layout/target3"/>
    <dgm:cxn modelId="{A946F634-E749-486E-B932-FDD9B05F6A36}" type="presParOf" srcId="{0901DC98-784D-4F85-A7D4-E8B97044ACA3}" destId="{FD969442-8943-442A-AE46-3D2A64F08CC1}" srcOrd="15" destOrd="0" presId="urn:microsoft.com/office/officeart/2005/8/layout/target3"/>
    <dgm:cxn modelId="{292616A3-C0B5-48B3-818C-08A1755DE886}" type="presParOf" srcId="{0901DC98-784D-4F85-A7D4-E8B97044ACA3}" destId="{74390F5B-C46A-4E3D-8B66-5153B7B37F97}" srcOrd="16" destOrd="0" presId="urn:microsoft.com/office/officeart/2005/8/layout/target3"/>
    <dgm:cxn modelId="{75312117-D50C-4C6B-B624-2B15E1B4711B}" type="presParOf" srcId="{0901DC98-784D-4F85-A7D4-E8B97044ACA3}" destId="{FDE8D17E-ABEF-4429-9BDB-8D5288D4CF7E}" srcOrd="17" destOrd="0" presId="urn:microsoft.com/office/officeart/2005/8/layout/target3"/>
    <dgm:cxn modelId="{ABFCA2C5-FD1A-41B4-85D1-385763B799A1}" type="presParOf" srcId="{0901DC98-784D-4F85-A7D4-E8B97044ACA3}" destId="{BA7B7711-929C-4332-A888-F6CCF2F8BC7F}" srcOrd="18" destOrd="0" presId="urn:microsoft.com/office/officeart/2005/8/layout/target3"/>
    <dgm:cxn modelId="{E41E295A-4F11-4755-944D-3A178F579B83}" type="presParOf" srcId="{0901DC98-784D-4F85-A7D4-E8B97044ACA3}" destId="{742C5F36-CFEE-40B4-98EE-80A9E9BA3C05}" srcOrd="19" destOrd="0" presId="urn:microsoft.com/office/officeart/2005/8/layout/target3"/>
    <dgm:cxn modelId="{9F007A0E-D74B-4AF5-B37C-DD859B7FC445}" type="presParOf" srcId="{0901DC98-784D-4F85-A7D4-E8B97044ACA3}" destId="{1F902538-DCF4-4869-B468-EF34A5D9CFE2}" srcOrd="20" destOrd="0" presId="urn:microsoft.com/office/officeart/2005/8/layout/target3"/>
    <dgm:cxn modelId="{76E08C6C-FCAB-4464-B3E7-1C69E075AAD5}" type="presParOf" srcId="{0901DC98-784D-4F85-A7D4-E8B97044ACA3}" destId="{DEED6F87-1DCA-464C-BAFC-66DD59032D8F}" srcOrd="21" destOrd="0" presId="urn:microsoft.com/office/officeart/2005/8/layout/target3"/>
    <dgm:cxn modelId="{38C4FFEF-AD34-4BE7-9C75-E13B1F416562}" type="presParOf" srcId="{0901DC98-784D-4F85-A7D4-E8B97044ACA3}" destId="{C1E402BC-6803-4247-94C8-4378D797C33E}" srcOrd="22" destOrd="0" presId="urn:microsoft.com/office/officeart/2005/8/layout/target3"/>
    <dgm:cxn modelId="{202300F7-6271-4B13-8AFA-F49A33A9DB5D}" type="presParOf" srcId="{0901DC98-784D-4F85-A7D4-E8B97044ACA3}" destId="{9A112990-4447-47B6-BC7C-2195365DAA5F}" srcOrd="23" destOrd="0" presId="urn:microsoft.com/office/officeart/2005/8/layout/target3"/>
    <dgm:cxn modelId="{90036190-7692-4D01-8888-0A03DD26CB8F}" type="presParOf" srcId="{0901DC98-784D-4F85-A7D4-E8B97044ACA3}" destId="{CA4055FD-4ACE-4005-A36F-CEE36A51D842}" srcOrd="24" destOrd="0" presId="urn:microsoft.com/office/officeart/2005/8/layout/target3"/>
    <dgm:cxn modelId="{B20EADBB-BE2A-4FBD-8C34-356ED6D49203}" type="presParOf" srcId="{0901DC98-784D-4F85-A7D4-E8B97044ACA3}" destId="{3C2BAFA6-876B-4A0C-BD77-E9080DE5A514}" srcOrd="25" destOrd="0" presId="urn:microsoft.com/office/officeart/2005/8/layout/target3"/>
    <dgm:cxn modelId="{16C4FB98-F805-4E55-9FCB-F76FB1B76DC5}" type="presParOf" srcId="{0901DC98-784D-4F85-A7D4-E8B97044ACA3}" destId="{7E134DD0-2AE6-4DDB-9332-7A1C78C6B65F}" srcOrd="26" destOrd="0" presId="urn:microsoft.com/office/officeart/2005/8/layout/target3"/>
    <dgm:cxn modelId="{3BAF8CCC-ED3A-48AE-B92D-BDCFE3758702}" type="presParOf" srcId="{0901DC98-784D-4F85-A7D4-E8B97044ACA3}" destId="{D2F391B0-D592-457E-8B33-37E7CAFE3140}" srcOrd="27" destOrd="0" presId="urn:microsoft.com/office/officeart/2005/8/layout/target3"/>
    <dgm:cxn modelId="{1C8795FD-DCBD-4048-BB5E-73FF3BE8F010}" type="presParOf" srcId="{0901DC98-784D-4F85-A7D4-E8B97044ACA3}" destId="{433D5FAE-7582-472A-9E63-6630CFCDFB85}" srcOrd="28" destOrd="0" presId="urn:microsoft.com/office/officeart/2005/8/layout/target3"/>
    <dgm:cxn modelId="{5DD13F16-CAFC-4686-8C50-33508D13CC80}" type="presParOf" srcId="{0901DC98-784D-4F85-A7D4-E8B97044ACA3}" destId="{A40671C3-5BF3-42D4-8005-049B453BC65A}" srcOrd="29" destOrd="0" presId="urn:microsoft.com/office/officeart/2005/8/layout/target3"/>
    <dgm:cxn modelId="{A906B293-3977-4FD1-8C9B-D8EB6B4451AA}" type="presParOf" srcId="{0901DC98-784D-4F85-A7D4-E8B97044ACA3}" destId="{505E1682-54D0-4978-9653-CCF60A4D4360}" srcOrd="30" destOrd="0" presId="urn:microsoft.com/office/officeart/2005/8/layout/target3"/>
    <dgm:cxn modelId="{4D834DDD-E245-44FE-AA52-A32ADE9DE444}" type="presParOf" srcId="{0901DC98-784D-4F85-A7D4-E8B97044ACA3}" destId="{52D26778-1719-4DF8-8C88-DC1194AC7B00}" srcOrd="31" destOrd="0" presId="urn:microsoft.com/office/officeart/2005/8/layout/target3"/>
    <dgm:cxn modelId="{5F166900-5232-47C3-8F5C-6C9DD195DCAF}" type="presParOf" srcId="{0901DC98-784D-4F85-A7D4-E8B97044ACA3}" destId="{CCB17DD1-8D15-48C2-8543-9AB210779D7F}" srcOrd="32" destOrd="0" presId="urn:microsoft.com/office/officeart/2005/8/layout/target3"/>
    <dgm:cxn modelId="{01D2FB68-0A65-4EBC-B2C1-F080F72B4E3F}" type="presParOf" srcId="{0901DC98-784D-4F85-A7D4-E8B97044ACA3}" destId="{8506D159-89D4-4A49-B2D7-D19D7928DB49}" srcOrd="33" destOrd="0" presId="urn:microsoft.com/office/officeart/2005/8/layout/target3"/>
    <dgm:cxn modelId="{ED05B940-EBBA-48E3-BEC4-1E20108F63BC}" type="presParOf" srcId="{0901DC98-784D-4F85-A7D4-E8B97044ACA3}" destId="{99D23F3D-5DAC-4612-B5D7-57CC4F6CC6E6}" srcOrd="34"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16A3F7F-2530-49C9-8E18-315EAE11FDFD}" type="doc">
      <dgm:prSet loTypeId="urn:microsoft.com/office/officeart/2005/8/layout/target3" loCatId="list" qsTypeId="urn:microsoft.com/office/officeart/2005/8/quickstyle/simple1" qsCatId="simple" csTypeId="urn:microsoft.com/office/officeart/2005/8/colors/accent1_2" csCatId="accent1" phldr="1"/>
      <dgm:spPr/>
    </dgm:pt>
    <dgm:pt modelId="{4575DFD7-7A69-4E0A-AB7E-FE16CA6E24A2}">
      <dgm:prSet/>
      <dgm:spPr/>
      <dgm:t>
        <a:bodyPr/>
        <a:lstStyle/>
        <a:p>
          <a:r>
            <a:rPr lang="en-US" dirty="0"/>
            <a:t>Direct Sales</a:t>
          </a:r>
        </a:p>
      </dgm:t>
    </dgm:pt>
    <dgm:pt modelId="{940EF249-E106-4CB0-BD76-DC1E64912046}" type="parTrans" cxnId="{3C05DE5B-51E5-4AEF-9574-C6B9C30EFB3E}">
      <dgm:prSet/>
      <dgm:spPr/>
      <dgm:t>
        <a:bodyPr/>
        <a:lstStyle/>
        <a:p>
          <a:endParaRPr lang="en-US"/>
        </a:p>
      </dgm:t>
    </dgm:pt>
    <dgm:pt modelId="{AC06DDF1-9FC9-4DBF-B09D-76428AA5E6AE}" type="sibTrans" cxnId="{3C05DE5B-51E5-4AEF-9574-C6B9C30EFB3E}">
      <dgm:prSet/>
      <dgm:spPr/>
      <dgm:t>
        <a:bodyPr/>
        <a:lstStyle/>
        <a:p>
          <a:endParaRPr lang="en-US"/>
        </a:p>
      </dgm:t>
    </dgm:pt>
    <dgm:pt modelId="{8CF17F5E-9833-4D46-901B-F3D86106096B}">
      <dgm:prSet/>
      <dgm:spPr/>
      <dgm:t>
        <a:bodyPr/>
        <a:lstStyle/>
        <a:p>
          <a:r>
            <a:rPr lang="en-US" dirty="0"/>
            <a:t>IOT App subscription 199/ Year</a:t>
          </a:r>
        </a:p>
      </dgm:t>
    </dgm:pt>
    <dgm:pt modelId="{9C4317D0-9BE6-4BBF-ABCA-3A7F73090F7F}" type="parTrans" cxnId="{76A3E242-5394-436F-BED5-DBBA4D9F7741}">
      <dgm:prSet/>
      <dgm:spPr/>
      <dgm:t>
        <a:bodyPr/>
        <a:lstStyle/>
        <a:p>
          <a:endParaRPr lang="en-US"/>
        </a:p>
      </dgm:t>
    </dgm:pt>
    <dgm:pt modelId="{2AA25D04-5854-40B3-A9A2-C77017FA3D78}" type="sibTrans" cxnId="{76A3E242-5394-436F-BED5-DBBA4D9F7741}">
      <dgm:prSet/>
      <dgm:spPr/>
      <dgm:t>
        <a:bodyPr/>
        <a:lstStyle/>
        <a:p>
          <a:endParaRPr lang="en-US"/>
        </a:p>
      </dgm:t>
    </dgm:pt>
    <dgm:pt modelId="{0901DC98-784D-4F85-A7D4-E8B97044ACA3}" type="pres">
      <dgm:prSet presAssocID="{D16A3F7F-2530-49C9-8E18-315EAE11FDFD}" presName="Name0" presStyleCnt="0">
        <dgm:presLayoutVars>
          <dgm:chMax val="7"/>
          <dgm:dir/>
          <dgm:animLvl val="lvl"/>
          <dgm:resizeHandles val="exact"/>
        </dgm:presLayoutVars>
      </dgm:prSet>
      <dgm:spPr/>
    </dgm:pt>
    <dgm:pt modelId="{E209BDD9-B4F6-43A1-97C0-D98C1E72D893}" type="pres">
      <dgm:prSet presAssocID="{4575DFD7-7A69-4E0A-AB7E-FE16CA6E24A2}" presName="circle1" presStyleLbl="node1" presStyleIdx="0" presStyleCnt="2"/>
      <dgm:spPr/>
    </dgm:pt>
    <dgm:pt modelId="{54257D3C-3C62-4BD6-B484-2D807E8E6AD4}" type="pres">
      <dgm:prSet presAssocID="{4575DFD7-7A69-4E0A-AB7E-FE16CA6E24A2}" presName="space" presStyleCnt="0"/>
      <dgm:spPr/>
    </dgm:pt>
    <dgm:pt modelId="{964EB050-3B13-4BFF-90E1-8D9CAB9D0BE3}" type="pres">
      <dgm:prSet presAssocID="{4575DFD7-7A69-4E0A-AB7E-FE16CA6E24A2}" presName="rect1" presStyleLbl="alignAcc1" presStyleIdx="0" presStyleCnt="2"/>
      <dgm:spPr/>
    </dgm:pt>
    <dgm:pt modelId="{6766382E-CED9-4155-83FD-CEAC314F85A4}" type="pres">
      <dgm:prSet presAssocID="{8CF17F5E-9833-4D46-901B-F3D86106096B}" presName="vertSpace2" presStyleLbl="node1" presStyleIdx="0" presStyleCnt="2"/>
      <dgm:spPr/>
    </dgm:pt>
    <dgm:pt modelId="{5F2A2B53-B5DA-4D75-A0A5-ECF9D5EE4601}" type="pres">
      <dgm:prSet presAssocID="{8CF17F5E-9833-4D46-901B-F3D86106096B}" presName="circle2" presStyleLbl="node1" presStyleIdx="1" presStyleCnt="2"/>
      <dgm:spPr/>
    </dgm:pt>
    <dgm:pt modelId="{6A90F838-A90F-4282-B1B2-81692D5D9ABC}" type="pres">
      <dgm:prSet presAssocID="{8CF17F5E-9833-4D46-901B-F3D86106096B}" presName="rect2" presStyleLbl="alignAcc1" presStyleIdx="1" presStyleCnt="2"/>
      <dgm:spPr/>
    </dgm:pt>
    <dgm:pt modelId="{6CB39332-4F97-4E51-A8A2-278773218EAD}" type="pres">
      <dgm:prSet presAssocID="{4575DFD7-7A69-4E0A-AB7E-FE16CA6E24A2}" presName="rect1ParTxNoCh" presStyleLbl="alignAcc1" presStyleIdx="1" presStyleCnt="2">
        <dgm:presLayoutVars>
          <dgm:chMax val="1"/>
          <dgm:bulletEnabled val="1"/>
        </dgm:presLayoutVars>
      </dgm:prSet>
      <dgm:spPr/>
    </dgm:pt>
    <dgm:pt modelId="{8AEF1767-ADE1-41D9-9F02-BE0E51E5430C}" type="pres">
      <dgm:prSet presAssocID="{8CF17F5E-9833-4D46-901B-F3D86106096B}" presName="rect2ParTxNoCh" presStyleLbl="alignAcc1" presStyleIdx="1" presStyleCnt="2">
        <dgm:presLayoutVars>
          <dgm:chMax val="1"/>
          <dgm:bulletEnabled val="1"/>
        </dgm:presLayoutVars>
      </dgm:prSet>
      <dgm:spPr/>
    </dgm:pt>
  </dgm:ptLst>
  <dgm:cxnLst>
    <dgm:cxn modelId="{08BE5E23-FDFA-4C9B-9761-06CCAD659EA4}" type="presOf" srcId="{D16A3F7F-2530-49C9-8E18-315EAE11FDFD}" destId="{0901DC98-784D-4F85-A7D4-E8B97044ACA3}" srcOrd="0" destOrd="0" presId="urn:microsoft.com/office/officeart/2005/8/layout/target3"/>
    <dgm:cxn modelId="{E96DC025-9C2C-489C-AE74-6DA9464DC63A}" type="presOf" srcId="{8CF17F5E-9833-4D46-901B-F3D86106096B}" destId="{8AEF1767-ADE1-41D9-9F02-BE0E51E5430C}" srcOrd="1" destOrd="0" presId="urn:microsoft.com/office/officeart/2005/8/layout/target3"/>
    <dgm:cxn modelId="{76A3E242-5394-436F-BED5-DBBA4D9F7741}" srcId="{D16A3F7F-2530-49C9-8E18-315EAE11FDFD}" destId="{8CF17F5E-9833-4D46-901B-F3D86106096B}" srcOrd="1" destOrd="0" parTransId="{9C4317D0-9BE6-4BBF-ABCA-3A7F73090F7F}" sibTransId="{2AA25D04-5854-40B3-A9A2-C77017FA3D78}"/>
    <dgm:cxn modelId="{F311844C-DED1-45F4-AA90-3CF1547EF2DD}" type="presOf" srcId="{4575DFD7-7A69-4E0A-AB7E-FE16CA6E24A2}" destId="{964EB050-3B13-4BFF-90E1-8D9CAB9D0BE3}" srcOrd="0" destOrd="0" presId="urn:microsoft.com/office/officeart/2005/8/layout/target3"/>
    <dgm:cxn modelId="{8DCC6856-F873-45B5-970C-75EE7B466406}" type="presOf" srcId="{8CF17F5E-9833-4D46-901B-F3D86106096B}" destId="{6A90F838-A90F-4282-B1B2-81692D5D9ABC}" srcOrd="0" destOrd="0" presId="urn:microsoft.com/office/officeart/2005/8/layout/target3"/>
    <dgm:cxn modelId="{3C05DE5B-51E5-4AEF-9574-C6B9C30EFB3E}" srcId="{D16A3F7F-2530-49C9-8E18-315EAE11FDFD}" destId="{4575DFD7-7A69-4E0A-AB7E-FE16CA6E24A2}" srcOrd="0" destOrd="0" parTransId="{940EF249-E106-4CB0-BD76-DC1E64912046}" sibTransId="{AC06DDF1-9FC9-4DBF-B09D-76428AA5E6AE}"/>
    <dgm:cxn modelId="{AF5F6F75-6405-4366-8586-6E8F533F00E4}" type="presOf" srcId="{4575DFD7-7A69-4E0A-AB7E-FE16CA6E24A2}" destId="{6CB39332-4F97-4E51-A8A2-278773218EAD}" srcOrd="1" destOrd="0" presId="urn:microsoft.com/office/officeart/2005/8/layout/target3"/>
    <dgm:cxn modelId="{F7E4F29A-DF0E-4591-8CE0-D702E118A16B}" type="presParOf" srcId="{0901DC98-784D-4F85-A7D4-E8B97044ACA3}" destId="{E209BDD9-B4F6-43A1-97C0-D98C1E72D893}" srcOrd="0" destOrd="0" presId="urn:microsoft.com/office/officeart/2005/8/layout/target3"/>
    <dgm:cxn modelId="{0B7A230C-AF3B-4ABE-8C69-A15D545295E8}" type="presParOf" srcId="{0901DC98-784D-4F85-A7D4-E8B97044ACA3}" destId="{54257D3C-3C62-4BD6-B484-2D807E8E6AD4}" srcOrd="1" destOrd="0" presId="urn:microsoft.com/office/officeart/2005/8/layout/target3"/>
    <dgm:cxn modelId="{37E9BCB0-0724-4464-AF7D-64738168BCB1}" type="presParOf" srcId="{0901DC98-784D-4F85-A7D4-E8B97044ACA3}" destId="{964EB050-3B13-4BFF-90E1-8D9CAB9D0BE3}" srcOrd="2" destOrd="0" presId="urn:microsoft.com/office/officeart/2005/8/layout/target3"/>
    <dgm:cxn modelId="{7CEAF425-BDD3-4F13-AD08-7FC117BA62D4}" type="presParOf" srcId="{0901DC98-784D-4F85-A7D4-E8B97044ACA3}" destId="{6766382E-CED9-4155-83FD-CEAC314F85A4}" srcOrd="3" destOrd="0" presId="urn:microsoft.com/office/officeart/2005/8/layout/target3"/>
    <dgm:cxn modelId="{A3BD496E-640B-41E2-82AB-5B6423B839D3}" type="presParOf" srcId="{0901DC98-784D-4F85-A7D4-E8B97044ACA3}" destId="{5F2A2B53-B5DA-4D75-A0A5-ECF9D5EE4601}" srcOrd="4" destOrd="0" presId="urn:microsoft.com/office/officeart/2005/8/layout/target3"/>
    <dgm:cxn modelId="{9DADD778-369C-4C81-8C87-C9426273107E}" type="presParOf" srcId="{0901DC98-784D-4F85-A7D4-E8B97044ACA3}" destId="{6A90F838-A90F-4282-B1B2-81692D5D9ABC}" srcOrd="5" destOrd="0" presId="urn:microsoft.com/office/officeart/2005/8/layout/target3"/>
    <dgm:cxn modelId="{521C2B61-0359-45AD-B4CB-21F1FF87AC95}" type="presParOf" srcId="{0901DC98-784D-4F85-A7D4-E8B97044ACA3}" destId="{6CB39332-4F97-4E51-A8A2-278773218EAD}" srcOrd="6" destOrd="0" presId="urn:microsoft.com/office/officeart/2005/8/layout/target3"/>
    <dgm:cxn modelId="{F143C6AB-83F5-4BAB-8003-0C0A5536064D}" type="presParOf" srcId="{0901DC98-784D-4F85-A7D4-E8B97044ACA3}" destId="{8AEF1767-ADE1-41D9-9F02-BE0E51E5430C}" srcOrd="7"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C6B0FB5-CA1B-488B-A4D2-0D79EB953DFF}"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FFD23164-70D6-4558-8772-C38EAB54E962}">
      <dgm:prSet/>
      <dgm:spPr/>
      <dgm:t>
        <a:bodyPr/>
        <a:lstStyle/>
        <a:p>
          <a:r>
            <a:rPr lang="en-US" dirty="0"/>
            <a:t>Hospitals &amp; Medicals</a:t>
          </a:r>
        </a:p>
      </dgm:t>
    </dgm:pt>
    <dgm:pt modelId="{013EB28C-924E-4DD9-AC05-364401F8B8FA}" type="parTrans" cxnId="{2060CC25-7B1A-4E19-AB55-F9E872F29954}">
      <dgm:prSet/>
      <dgm:spPr/>
      <dgm:t>
        <a:bodyPr/>
        <a:lstStyle/>
        <a:p>
          <a:endParaRPr lang="en-US"/>
        </a:p>
      </dgm:t>
    </dgm:pt>
    <dgm:pt modelId="{F4852D1F-F803-4C27-84BF-A92754051E03}" type="sibTrans" cxnId="{2060CC25-7B1A-4E19-AB55-F9E872F29954}">
      <dgm:prSet/>
      <dgm:spPr/>
      <dgm:t>
        <a:bodyPr/>
        <a:lstStyle/>
        <a:p>
          <a:endParaRPr lang="en-US"/>
        </a:p>
      </dgm:t>
    </dgm:pt>
    <dgm:pt modelId="{16ED2172-494F-4ABE-9427-34041B40D116}">
      <dgm:prSet custT="1"/>
      <dgm:spPr/>
      <dgm:t>
        <a:bodyPr/>
        <a:lstStyle/>
        <a:p>
          <a:r>
            <a:rPr lang="en-US" sz="1050" dirty="0"/>
            <a:t>Total 90k ICU wards in India</a:t>
          </a:r>
        </a:p>
      </dgm:t>
    </dgm:pt>
    <dgm:pt modelId="{FFE1A478-D0FC-4B8E-87D5-BF91ABC7C452}" type="parTrans" cxnId="{C2C66D67-2DB0-4BF5-8353-DB14C27F6BAF}">
      <dgm:prSet/>
      <dgm:spPr/>
      <dgm:t>
        <a:bodyPr/>
        <a:lstStyle/>
        <a:p>
          <a:endParaRPr lang="en-US"/>
        </a:p>
      </dgm:t>
    </dgm:pt>
    <dgm:pt modelId="{B5E6F4BB-80DB-4E1F-98B1-3909201BB5AE}" type="sibTrans" cxnId="{C2C66D67-2DB0-4BF5-8353-DB14C27F6BAF}">
      <dgm:prSet/>
      <dgm:spPr/>
      <dgm:t>
        <a:bodyPr/>
        <a:lstStyle/>
        <a:p>
          <a:endParaRPr lang="en-US"/>
        </a:p>
      </dgm:t>
    </dgm:pt>
    <dgm:pt modelId="{B5BB17B4-8759-4F9A-A405-54A7AE8A93F3}">
      <dgm:prSet custT="1"/>
      <dgm:spPr/>
      <dgm:t>
        <a:bodyPr/>
        <a:lstStyle/>
        <a:p>
          <a:r>
            <a:rPr lang="en-US" sz="1050" dirty="0"/>
            <a:t>3%</a:t>
          </a:r>
          <a:r>
            <a:rPr lang="en-US" sz="1050" baseline="0" dirty="0"/>
            <a:t> of 90k= 27000  </a:t>
          </a:r>
          <a:endParaRPr lang="en-US" sz="1050" dirty="0"/>
        </a:p>
      </dgm:t>
    </dgm:pt>
    <dgm:pt modelId="{667575DE-9A70-4AD5-BC66-AFE23263E619}" type="parTrans" cxnId="{BACAC1AA-5896-4D2E-AAA1-C665E49E38F8}">
      <dgm:prSet/>
      <dgm:spPr/>
      <dgm:t>
        <a:bodyPr/>
        <a:lstStyle/>
        <a:p>
          <a:endParaRPr lang="en-US"/>
        </a:p>
      </dgm:t>
    </dgm:pt>
    <dgm:pt modelId="{5CAAFFEF-7482-41A1-8695-1A7D099B5A1D}" type="sibTrans" cxnId="{BACAC1AA-5896-4D2E-AAA1-C665E49E38F8}">
      <dgm:prSet/>
      <dgm:spPr/>
      <dgm:t>
        <a:bodyPr/>
        <a:lstStyle/>
        <a:p>
          <a:endParaRPr lang="en-US"/>
        </a:p>
      </dgm:t>
    </dgm:pt>
    <dgm:pt modelId="{4DC9F955-1320-45A8-AF87-7BA59F733AA7}">
      <dgm:prSet custT="1"/>
      <dgm:spPr/>
      <dgm:t>
        <a:bodyPr/>
        <a:lstStyle/>
        <a:p>
          <a:r>
            <a:rPr lang="en-US" sz="1000" dirty="0"/>
            <a:t>4.35</a:t>
          </a:r>
          <a:r>
            <a:rPr lang="en-US" sz="1000" baseline="0" dirty="0"/>
            <a:t> Crores comfortable and upper middle-class families  in India</a:t>
          </a:r>
          <a:endParaRPr lang="en-US" sz="1000" dirty="0"/>
        </a:p>
      </dgm:t>
    </dgm:pt>
    <dgm:pt modelId="{041A2B77-8A3D-47D1-BABA-9D5C479EB572}" type="parTrans" cxnId="{6AAA2E84-CC65-43CB-8AEF-8C4365E48513}">
      <dgm:prSet/>
      <dgm:spPr/>
      <dgm:t>
        <a:bodyPr/>
        <a:lstStyle/>
        <a:p>
          <a:endParaRPr lang="en-US"/>
        </a:p>
      </dgm:t>
    </dgm:pt>
    <dgm:pt modelId="{CEFA60BD-BBD8-44E1-A674-6B1E207D1B71}" type="sibTrans" cxnId="{6AAA2E84-CC65-43CB-8AEF-8C4365E48513}">
      <dgm:prSet/>
      <dgm:spPr/>
      <dgm:t>
        <a:bodyPr/>
        <a:lstStyle/>
        <a:p>
          <a:endParaRPr lang="en-US"/>
        </a:p>
      </dgm:t>
    </dgm:pt>
    <dgm:pt modelId="{9A190EB4-9A09-4AB0-B653-563F394AE490}">
      <dgm:prSet custT="1"/>
      <dgm:spPr/>
      <dgm:t>
        <a:bodyPr/>
        <a:lstStyle/>
        <a:p>
          <a:r>
            <a:rPr lang="en-US" sz="1000" dirty="0"/>
            <a:t>1</a:t>
          </a:r>
          <a:r>
            <a:rPr lang="en-US" sz="900" dirty="0"/>
            <a:t>%</a:t>
          </a:r>
          <a:r>
            <a:rPr lang="en-US" sz="900" baseline="0" dirty="0"/>
            <a:t> of 4.35 crores= 435000  </a:t>
          </a:r>
          <a:endParaRPr lang="en-US" sz="900" dirty="0"/>
        </a:p>
      </dgm:t>
    </dgm:pt>
    <dgm:pt modelId="{6EEF9460-BDD5-4340-B310-8E7B25C1A4B6}" type="parTrans" cxnId="{FE050216-BA40-42BC-9358-76ED65F52851}">
      <dgm:prSet/>
      <dgm:spPr/>
      <dgm:t>
        <a:bodyPr/>
        <a:lstStyle/>
        <a:p>
          <a:endParaRPr lang="en-US"/>
        </a:p>
      </dgm:t>
    </dgm:pt>
    <dgm:pt modelId="{F954E5D5-5F2C-4016-B12F-03D9A4CFF751}" type="sibTrans" cxnId="{FE050216-BA40-42BC-9358-76ED65F52851}">
      <dgm:prSet/>
      <dgm:spPr/>
      <dgm:t>
        <a:bodyPr/>
        <a:lstStyle/>
        <a:p>
          <a:endParaRPr lang="en-US"/>
        </a:p>
      </dgm:t>
    </dgm:pt>
    <dgm:pt modelId="{04DE71E8-5D7D-4F4A-9C9D-326D0ABA0B74}">
      <dgm:prSet custT="1"/>
      <dgm:spPr/>
      <dgm:t>
        <a:bodyPr/>
        <a:lstStyle/>
        <a:p>
          <a:r>
            <a:rPr lang="en-US" sz="1000" dirty="0"/>
            <a:t>Families</a:t>
          </a:r>
          <a:r>
            <a:rPr lang="en-US" sz="1000" baseline="0" dirty="0"/>
            <a:t> which have small kids and old parents(or In-laws), can use this to ensure their family hygiene, amid covid-19 and other infectious viruses.</a:t>
          </a:r>
          <a:endParaRPr lang="en-US" sz="1000" dirty="0"/>
        </a:p>
      </dgm:t>
    </dgm:pt>
    <dgm:pt modelId="{7FF14E8E-60D6-444C-A3E9-30494510B673}" type="parTrans" cxnId="{F7BB4EC6-1DB2-4930-AF82-BE98C3DCDE2D}">
      <dgm:prSet/>
      <dgm:spPr/>
      <dgm:t>
        <a:bodyPr/>
        <a:lstStyle/>
        <a:p>
          <a:endParaRPr lang="en-US"/>
        </a:p>
      </dgm:t>
    </dgm:pt>
    <dgm:pt modelId="{66653543-F3F2-44F3-8F0D-64F42DFFA201}" type="sibTrans" cxnId="{F7BB4EC6-1DB2-4930-AF82-BE98C3DCDE2D}">
      <dgm:prSet/>
      <dgm:spPr/>
      <dgm:t>
        <a:bodyPr/>
        <a:lstStyle/>
        <a:p>
          <a:endParaRPr lang="en-US"/>
        </a:p>
      </dgm:t>
    </dgm:pt>
    <dgm:pt modelId="{BA9D871C-4198-4C40-909B-98B23384AB70}">
      <dgm:prSet/>
      <dgm:spPr/>
      <dgm:t>
        <a:bodyPr/>
        <a:lstStyle/>
        <a:p>
          <a:r>
            <a:rPr lang="en-US" dirty="0"/>
            <a:t>Server rooms &amp; Dust free campuses </a:t>
          </a:r>
        </a:p>
      </dgm:t>
    </dgm:pt>
    <dgm:pt modelId="{1B444CEC-2FA9-4456-855C-EE4967B6351B}" type="parTrans" cxnId="{7ADE0CEB-7601-46FF-BDAB-0708AC14F0C0}">
      <dgm:prSet/>
      <dgm:spPr/>
      <dgm:t>
        <a:bodyPr/>
        <a:lstStyle/>
        <a:p>
          <a:endParaRPr lang="en-US"/>
        </a:p>
      </dgm:t>
    </dgm:pt>
    <dgm:pt modelId="{11F1AE71-5F27-4412-B903-95378D3E195D}" type="sibTrans" cxnId="{7ADE0CEB-7601-46FF-BDAB-0708AC14F0C0}">
      <dgm:prSet/>
      <dgm:spPr/>
      <dgm:t>
        <a:bodyPr/>
        <a:lstStyle/>
        <a:p>
          <a:endParaRPr lang="en-US"/>
        </a:p>
      </dgm:t>
    </dgm:pt>
    <dgm:pt modelId="{0DCE158E-27DD-4860-96C8-90696B44DC32}">
      <dgm:prSet custT="1"/>
      <dgm:spPr/>
      <dgm:t>
        <a:bodyPr/>
        <a:lstStyle/>
        <a:p>
          <a:r>
            <a:rPr lang="en-US" sz="900" dirty="0"/>
            <a:t>Total</a:t>
          </a:r>
          <a:r>
            <a:rPr lang="en-US" sz="900" baseline="0" dirty="0"/>
            <a:t> of approx. 12k high security and hygienic buildings and chambers in India(Nuclear power plants, ISRO, DRDO centres, etc.)</a:t>
          </a:r>
          <a:endParaRPr lang="en-US" sz="900" dirty="0"/>
        </a:p>
      </dgm:t>
    </dgm:pt>
    <dgm:pt modelId="{A121DECE-6F88-4343-A206-27CF84432DED}" type="parTrans" cxnId="{AC57B000-158A-4E6A-8676-87836A5D5F6C}">
      <dgm:prSet/>
      <dgm:spPr/>
      <dgm:t>
        <a:bodyPr/>
        <a:lstStyle/>
        <a:p>
          <a:endParaRPr lang="en-US"/>
        </a:p>
      </dgm:t>
    </dgm:pt>
    <dgm:pt modelId="{3A55FF64-16AF-4E5E-B41E-00398979FFB1}" type="sibTrans" cxnId="{AC57B000-158A-4E6A-8676-87836A5D5F6C}">
      <dgm:prSet/>
      <dgm:spPr/>
      <dgm:t>
        <a:bodyPr/>
        <a:lstStyle/>
        <a:p>
          <a:endParaRPr lang="en-US"/>
        </a:p>
      </dgm:t>
    </dgm:pt>
    <dgm:pt modelId="{BAEA2CC8-AAFC-4563-8FAD-A55D4AF38517}">
      <dgm:prSet custT="1"/>
      <dgm:spPr/>
      <dgm:t>
        <a:bodyPr/>
        <a:lstStyle/>
        <a:p>
          <a:r>
            <a:rPr lang="en-US" sz="1000" dirty="0"/>
            <a:t>10% of 12k= 1200 * 10 = 12,000</a:t>
          </a:r>
        </a:p>
      </dgm:t>
    </dgm:pt>
    <dgm:pt modelId="{24B0D052-594B-4823-9B2E-477EB1AB3EE6}" type="parTrans" cxnId="{4BA6F465-0FD5-487D-A957-16C8D26AE5D9}">
      <dgm:prSet/>
      <dgm:spPr/>
      <dgm:t>
        <a:bodyPr/>
        <a:lstStyle/>
        <a:p>
          <a:endParaRPr lang="en-US"/>
        </a:p>
      </dgm:t>
    </dgm:pt>
    <dgm:pt modelId="{D039BA66-360F-4E58-BE8F-D21C1BEB25C6}" type="sibTrans" cxnId="{4BA6F465-0FD5-487D-A957-16C8D26AE5D9}">
      <dgm:prSet/>
      <dgm:spPr/>
      <dgm:t>
        <a:bodyPr/>
        <a:lstStyle/>
        <a:p>
          <a:endParaRPr lang="en-US"/>
        </a:p>
      </dgm:t>
    </dgm:pt>
    <dgm:pt modelId="{F380E397-85D9-460F-BDA2-5B0912F8131C}">
      <dgm:prSet custT="1"/>
      <dgm:spPr/>
      <dgm:t>
        <a:bodyPr/>
        <a:lstStyle/>
        <a:p>
          <a:r>
            <a:rPr lang="en-US" sz="900" dirty="0"/>
            <a:t>Highly hygienic chambers and rooms that  are required to keep clean strictly that even dust particles are not allowed in them.</a:t>
          </a:r>
        </a:p>
      </dgm:t>
    </dgm:pt>
    <dgm:pt modelId="{088EDB8B-7E17-4488-90E8-6CD7B5ECEAEA}" type="parTrans" cxnId="{02896193-201C-444A-9FED-A102C4EC141F}">
      <dgm:prSet/>
      <dgm:spPr/>
      <dgm:t>
        <a:bodyPr/>
        <a:lstStyle/>
        <a:p>
          <a:endParaRPr lang="en-US"/>
        </a:p>
      </dgm:t>
    </dgm:pt>
    <dgm:pt modelId="{69861B2F-FD26-469E-9D63-009AFD67DFD0}" type="sibTrans" cxnId="{02896193-201C-444A-9FED-A102C4EC141F}">
      <dgm:prSet/>
      <dgm:spPr/>
      <dgm:t>
        <a:bodyPr/>
        <a:lstStyle/>
        <a:p>
          <a:endParaRPr lang="en-US"/>
        </a:p>
      </dgm:t>
    </dgm:pt>
    <dgm:pt modelId="{0A533ABC-15A3-425E-BCCC-BE78FAC0DA48}">
      <dgm:prSet/>
      <dgm:spPr/>
      <dgm:t>
        <a:bodyPr/>
        <a:lstStyle/>
        <a:p>
          <a:r>
            <a:rPr lang="en-US" dirty="0"/>
            <a:t>Middle class families' homes</a:t>
          </a:r>
        </a:p>
      </dgm:t>
    </dgm:pt>
    <dgm:pt modelId="{10EF419E-4283-4919-9B51-7C6A213932B1}" type="sibTrans" cxnId="{93666074-AC2E-4338-9764-DC6B218D0A5A}">
      <dgm:prSet/>
      <dgm:spPr/>
      <dgm:t>
        <a:bodyPr/>
        <a:lstStyle/>
        <a:p>
          <a:endParaRPr lang="en-US"/>
        </a:p>
      </dgm:t>
    </dgm:pt>
    <dgm:pt modelId="{84BD34C8-3028-4C11-BBF8-38F9E92EB724}" type="parTrans" cxnId="{93666074-AC2E-4338-9764-DC6B218D0A5A}">
      <dgm:prSet/>
      <dgm:spPr/>
      <dgm:t>
        <a:bodyPr/>
        <a:lstStyle/>
        <a:p>
          <a:endParaRPr lang="en-US"/>
        </a:p>
      </dgm:t>
    </dgm:pt>
    <dgm:pt modelId="{01A40C49-C96E-1B4D-90EE-D0EB351F8E6E}">
      <dgm:prSet custT="1"/>
      <dgm:spPr/>
      <dgm:t>
        <a:bodyPr/>
        <a:lstStyle/>
        <a:p>
          <a:r>
            <a:rPr lang="en-GB" sz="1050" dirty="0"/>
            <a:t>Those big complex hospitals which have well established ICU wards and seeking for good hygienic facilities.</a:t>
          </a:r>
        </a:p>
      </dgm:t>
    </dgm:pt>
    <dgm:pt modelId="{0120297D-DE05-5846-A6AB-CDE9F6C0C314}" type="parTrans" cxnId="{FBF1A85D-C9DD-A24C-AFB1-7D60A17429A6}">
      <dgm:prSet/>
      <dgm:spPr/>
      <dgm:t>
        <a:bodyPr/>
        <a:lstStyle/>
        <a:p>
          <a:endParaRPr lang="en-GB"/>
        </a:p>
      </dgm:t>
    </dgm:pt>
    <dgm:pt modelId="{1A616C51-F8BC-8F44-9A21-228BA6699DF2}" type="sibTrans" cxnId="{FBF1A85D-C9DD-A24C-AFB1-7D60A17429A6}">
      <dgm:prSet/>
      <dgm:spPr/>
      <dgm:t>
        <a:bodyPr/>
        <a:lstStyle/>
        <a:p>
          <a:endParaRPr lang="en-GB"/>
        </a:p>
      </dgm:t>
    </dgm:pt>
    <dgm:pt modelId="{F98E2B55-701B-4220-9831-607178A23FEF}" type="pres">
      <dgm:prSet presAssocID="{8C6B0FB5-CA1B-488B-A4D2-0D79EB953DFF}" presName="Name0" presStyleCnt="0">
        <dgm:presLayoutVars>
          <dgm:chPref val="3"/>
          <dgm:dir/>
          <dgm:animLvl val="lvl"/>
          <dgm:resizeHandles/>
        </dgm:presLayoutVars>
      </dgm:prSet>
      <dgm:spPr/>
    </dgm:pt>
    <dgm:pt modelId="{7E15F372-6BA9-4348-B1BF-AC6780C1ECC0}" type="pres">
      <dgm:prSet presAssocID="{FFD23164-70D6-4558-8772-C38EAB54E962}" presName="horFlow" presStyleCnt="0"/>
      <dgm:spPr/>
    </dgm:pt>
    <dgm:pt modelId="{C9054C77-4EBA-4313-95A8-0E0D80D3C8B1}" type="pres">
      <dgm:prSet presAssocID="{FFD23164-70D6-4558-8772-C38EAB54E962}" presName="bigChev" presStyleLbl="node1" presStyleIdx="0" presStyleCnt="3"/>
      <dgm:spPr/>
    </dgm:pt>
    <dgm:pt modelId="{C03CD87D-1A69-4A10-A5BD-D26D0C35862D}" type="pres">
      <dgm:prSet presAssocID="{FFE1A478-D0FC-4B8E-87D5-BF91ABC7C452}" presName="parTrans" presStyleCnt="0"/>
      <dgm:spPr/>
    </dgm:pt>
    <dgm:pt modelId="{66D4D2D4-5E5E-4CCC-8F84-7E6F41AE174C}" type="pres">
      <dgm:prSet presAssocID="{16ED2172-494F-4ABE-9427-34041B40D116}" presName="node" presStyleLbl="alignAccFollowNode1" presStyleIdx="0" presStyleCnt="9" custScaleX="123706">
        <dgm:presLayoutVars>
          <dgm:bulletEnabled val="1"/>
        </dgm:presLayoutVars>
      </dgm:prSet>
      <dgm:spPr/>
    </dgm:pt>
    <dgm:pt modelId="{C2221462-44C6-4C3C-8130-DDDA76C8C659}" type="pres">
      <dgm:prSet presAssocID="{B5E6F4BB-80DB-4E1F-98B1-3909201BB5AE}" presName="sibTrans" presStyleCnt="0"/>
      <dgm:spPr/>
    </dgm:pt>
    <dgm:pt modelId="{38DDC5F0-5C68-4FA2-A779-6A76A49BB891}" type="pres">
      <dgm:prSet presAssocID="{B5BB17B4-8759-4F9A-A405-54A7AE8A93F3}" presName="node" presStyleLbl="alignAccFollowNode1" presStyleIdx="1" presStyleCnt="9">
        <dgm:presLayoutVars>
          <dgm:bulletEnabled val="1"/>
        </dgm:presLayoutVars>
      </dgm:prSet>
      <dgm:spPr/>
    </dgm:pt>
    <dgm:pt modelId="{75285FAE-2261-9744-9D41-DE506326EA4E}" type="pres">
      <dgm:prSet presAssocID="{5CAAFFEF-7482-41A1-8695-1A7D099B5A1D}" presName="sibTrans" presStyleCnt="0"/>
      <dgm:spPr/>
    </dgm:pt>
    <dgm:pt modelId="{BF66FD0A-C741-0C45-BD10-6EA2320CA24E}" type="pres">
      <dgm:prSet presAssocID="{01A40C49-C96E-1B4D-90EE-D0EB351F8E6E}" presName="node" presStyleLbl="alignAccFollowNode1" presStyleIdx="2" presStyleCnt="9" custScaleX="153411" custLinFactNeighborX="-4844" custLinFactNeighborY="3059">
        <dgm:presLayoutVars>
          <dgm:bulletEnabled val="1"/>
        </dgm:presLayoutVars>
      </dgm:prSet>
      <dgm:spPr/>
    </dgm:pt>
    <dgm:pt modelId="{0C1207D2-BE5A-4691-AAFD-4A93E5D0628B}" type="pres">
      <dgm:prSet presAssocID="{FFD23164-70D6-4558-8772-C38EAB54E962}" presName="vSp" presStyleCnt="0"/>
      <dgm:spPr/>
    </dgm:pt>
    <dgm:pt modelId="{C174995C-F3D6-48F2-A56D-3FD62255E495}" type="pres">
      <dgm:prSet presAssocID="{0A533ABC-15A3-425E-BCCC-BE78FAC0DA48}" presName="horFlow" presStyleCnt="0"/>
      <dgm:spPr/>
    </dgm:pt>
    <dgm:pt modelId="{AD491E8F-04C5-4326-A603-8F03457EADC9}" type="pres">
      <dgm:prSet presAssocID="{0A533ABC-15A3-425E-BCCC-BE78FAC0DA48}" presName="bigChev" presStyleLbl="node1" presStyleIdx="1" presStyleCnt="3"/>
      <dgm:spPr/>
    </dgm:pt>
    <dgm:pt modelId="{975CEF69-2473-4799-A38C-6F98D0039E7C}" type="pres">
      <dgm:prSet presAssocID="{041A2B77-8A3D-47D1-BABA-9D5C479EB572}" presName="parTrans" presStyleCnt="0"/>
      <dgm:spPr/>
    </dgm:pt>
    <dgm:pt modelId="{FAAEDF9C-BF84-4D7A-8439-41186EF69A22}" type="pres">
      <dgm:prSet presAssocID="{4DC9F955-1320-45A8-AF87-7BA59F733AA7}" presName="node" presStyleLbl="alignAccFollowNode1" presStyleIdx="3" presStyleCnt="9" custScaleX="128345">
        <dgm:presLayoutVars>
          <dgm:bulletEnabled val="1"/>
        </dgm:presLayoutVars>
      </dgm:prSet>
      <dgm:spPr/>
    </dgm:pt>
    <dgm:pt modelId="{E63B293C-95EA-4AC1-8ABB-5D0F06F05EC7}" type="pres">
      <dgm:prSet presAssocID="{CEFA60BD-BBD8-44E1-A674-6B1E207D1B71}" presName="sibTrans" presStyleCnt="0"/>
      <dgm:spPr/>
    </dgm:pt>
    <dgm:pt modelId="{210ECE22-A6A3-4325-A129-4FBC2AEBB9F3}" type="pres">
      <dgm:prSet presAssocID="{9A190EB4-9A09-4AB0-B653-563F394AE490}" presName="node" presStyleLbl="alignAccFollowNode1" presStyleIdx="4" presStyleCnt="9">
        <dgm:presLayoutVars>
          <dgm:bulletEnabled val="1"/>
        </dgm:presLayoutVars>
      </dgm:prSet>
      <dgm:spPr/>
    </dgm:pt>
    <dgm:pt modelId="{E321EBD3-C973-4A96-A986-5619EAD42DEC}" type="pres">
      <dgm:prSet presAssocID="{F954E5D5-5F2C-4016-B12F-03D9A4CFF751}" presName="sibTrans" presStyleCnt="0"/>
      <dgm:spPr/>
    </dgm:pt>
    <dgm:pt modelId="{F4CE7634-5F1B-4757-8F40-21412C4A9C80}" type="pres">
      <dgm:prSet presAssocID="{04DE71E8-5D7D-4F4A-9C9D-326D0ABA0B74}" presName="node" presStyleLbl="alignAccFollowNode1" presStyleIdx="5" presStyleCnt="9" custScaleX="148932" custScaleY="95693">
        <dgm:presLayoutVars>
          <dgm:bulletEnabled val="1"/>
        </dgm:presLayoutVars>
      </dgm:prSet>
      <dgm:spPr/>
    </dgm:pt>
    <dgm:pt modelId="{9CB19FC5-28B6-4910-8126-F6EC415A84AF}" type="pres">
      <dgm:prSet presAssocID="{0A533ABC-15A3-425E-BCCC-BE78FAC0DA48}" presName="vSp" presStyleCnt="0"/>
      <dgm:spPr/>
    </dgm:pt>
    <dgm:pt modelId="{F19E9761-47B8-4A47-8B51-6556AC131382}" type="pres">
      <dgm:prSet presAssocID="{BA9D871C-4198-4C40-909B-98B23384AB70}" presName="horFlow" presStyleCnt="0"/>
      <dgm:spPr/>
    </dgm:pt>
    <dgm:pt modelId="{4020D9B6-4196-4016-9BAA-4455C25F3A12}" type="pres">
      <dgm:prSet presAssocID="{BA9D871C-4198-4C40-909B-98B23384AB70}" presName="bigChev" presStyleLbl="node1" presStyleIdx="2" presStyleCnt="3"/>
      <dgm:spPr/>
    </dgm:pt>
    <dgm:pt modelId="{61079256-0038-4E16-8569-BF2398576A1D}" type="pres">
      <dgm:prSet presAssocID="{A121DECE-6F88-4343-A206-27CF84432DED}" presName="parTrans" presStyleCnt="0"/>
      <dgm:spPr/>
    </dgm:pt>
    <dgm:pt modelId="{177F0F2E-3B81-42F3-9910-BC746916505F}" type="pres">
      <dgm:prSet presAssocID="{0DCE158E-27DD-4860-96C8-90696B44DC32}" presName="node" presStyleLbl="alignAccFollowNode1" presStyleIdx="6" presStyleCnt="9" custScaleX="149771">
        <dgm:presLayoutVars>
          <dgm:bulletEnabled val="1"/>
        </dgm:presLayoutVars>
      </dgm:prSet>
      <dgm:spPr/>
    </dgm:pt>
    <dgm:pt modelId="{3EC19D93-068E-4044-87C6-7F85AD24491F}" type="pres">
      <dgm:prSet presAssocID="{3A55FF64-16AF-4E5E-B41E-00398979FFB1}" presName="sibTrans" presStyleCnt="0"/>
      <dgm:spPr/>
    </dgm:pt>
    <dgm:pt modelId="{7D57D503-EE39-4022-8977-483E90868C14}" type="pres">
      <dgm:prSet presAssocID="{BAEA2CC8-AAFC-4563-8FAD-A55D4AF38517}" presName="node" presStyleLbl="alignAccFollowNode1" presStyleIdx="7" presStyleCnt="9">
        <dgm:presLayoutVars>
          <dgm:bulletEnabled val="1"/>
        </dgm:presLayoutVars>
      </dgm:prSet>
      <dgm:spPr/>
    </dgm:pt>
    <dgm:pt modelId="{1C370334-3727-4E8B-A832-B01920617CFA}" type="pres">
      <dgm:prSet presAssocID="{D039BA66-360F-4E58-BE8F-D21C1BEB25C6}" presName="sibTrans" presStyleCnt="0"/>
      <dgm:spPr/>
    </dgm:pt>
    <dgm:pt modelId="{D09AFB8D-987D-47E2-AB1A-483668644443}" type="pres">
      <dgm:prSet presAssocID="{F380E397-85D9-460F-BDA2-5B0912F8131C}" presName="node" presStyleLbl="alignAccFollowNode1" presStyleIdx="8" presStyleCnt="9" custScaleX="131303">
        <dgm:presLayoutVars>
          <dgm:bulletEnabled val="1"/>
        </dgm:presLayoutVars>
      </dgm:prSet>
      <dgm:spPr/>
    </dgm:pt>
  </dgm:ptLst>
  <dgm:cxnLst>
    <dgm:cxn modelId="{AC57B000-158A-4E6A-8676-87836A5D5F6C}" srcId="{BA9D871C-4198-4C40-909B-98B23384AB70}" destId="{0DCE158E-27DD-4860-96C8-90696B44DC32}" srcOrd="0" destOrd="0" parTransId="{A121DECE-6F88-4343-A206-27CF84432DED}" sibTransId="{3A55FF64-16AF-4E5E-B41E-00398979FFB1}"/>
    <dgm:cxn modelId="{FE050216-BA40-42BC-9358-76ED65F52851}" srcId="{0A533ABC-15A3-425E-BCCC-BE78FAC0DA48}" destId="{9A190EB4-9A09-4AB0-B653-563F394AE490}" srcOrd="1" destOrd="0" parTransId="{6EEF9460-BDD5-4340-B310-8E7B25C1A4B6}" sibTransId="{F954E5D5-5F2C-4016-B12F-03D9A4CFF751}"/>
    <dgm:cxn modelId="{2060CC25-7B1A-4E19-AB55-F9E872F29954}" srcId="{8C6B0FB5-CA1B-488B-A4D2-0D79EB953DFF}" destId="{FFD23164-70D6-4558-8772-C38EAB54E962}" srcOrd="0" destOrd="0" parTransId="{013EB28C-924E-4DD9-AC05-364401F8B8FA}" sibTransId="{F4852D1F-F803-4C27-84BF-A92754051E03}"/>
    <dgm:cxn modelId="{865CCD2E-9A46-447A-A66F-CE4B64715F6B}" type="presOf" srcId="{BAEA2CC8-AAFC-4563-8FAD-A55D4AF38517}" destId="{7D57D503-EE39-4022-8977-483E90868C14}" srcOrd="0" destOrd="0" presId="urn:microsoft.com/office/officeart/2005/8/layout/lProcess3"/>
    <dgm:cxn modelId="{062F3A33-4D5E-486E-A35D-E8E38C654511}" type="presOf" srcId="{04DE71E8-5D7D-4F4A-9C9D-326D0ABA0B74}" destId="{F4CE7634-5F1B-4757-8F40-21412C4A9C80}" srcOrd="0" destOrd="0" presId="urn:microsoft.com/office/officeart/2005/8/layout/lProcess3"/>
    <dgm:cxn modelId="{FBF1A85D-C9DD-A24C-AFB1-7D60A17429A6}" srcId="{FFD23164-70D6-4558-8772-C38EAB54E962}" destId="{01A40C49-C96E-1B4D-90EE-D0EB351F8E6E}" srcOrd="2" destOrd="0" parTransId="{0120297D-DE05-5846-A6AB-CDE9F6C0C314}" sibTransId="{1A616C51-F8BC-8F44-9A21-228BA6699DF2}"/>
    <dgm:cxn modelId="{DADC4160-1EC3-4900-94D8-9C65D670ECDE}" type="presOf" srcId="{FFD23164-70D6-4558-8772-C38EAB54E962}" destId="{C9054C77-4EBA-4313-95A8-0E0D80D3C8B1}" srcOrd="0" destOrd="0" presId="urn:microsoft.com/office/officeart/2005/8/layout/lProcess3"/>
    <dgm:cxn modelId="{1E5FFF60-05F3-4CB3-A38B-592AA5028F89}" type="presOf" srcId="{16ED2172-494F-4ABE-9427-34041B40D116}" destId="{66D4D2D4-5E5E-4CCC-8F84-7E6F41AE174C}" srcOrd="0" destOrd="0" presId="urn:microsoft.com/office/officeart/2005/8/layout/lProcess3"/>
    <dgm:cxn modelId="{9E99C165-3DDE-4F95-A87A-A4C8DA68B3A8}" type="presOf" srcId="{8C6B0FB5-CA1B-488B-A4D2-0D79EB953DFF}" destId="{F98E2B55-701B-4220-9831-607178A23FEF}" srcOrd="0" destOrd="0" presId="urn:microsoft.com/office/officeart/2005/8/layout/lProcess3"/>
    <dgm:cxn modelId="{4BA6F465-0FD5-487D-A957-16C8D26AE5D9}" srcId="{BA9D871C-4198-4C40-909B-98B23384AB70}" destId="{BAEA2CC8-AAFC-4563-8FAD-A55D4AF38517}" srcOrd="1" destOrd="0" parTransId="{24B0D052-594B-4823-9B2E-477EB1AB3EE6}" sibTransId="{D039BA66-360F-4E58-BE8F-D21C1BEB25C6}"/>
    <dgm:cxn modelId="{C2C66D67-2DB0-4BF5-8353-DB14C27F6BAF}" srcId="{FFD23164-70D6-4558-8772-C38EAB54E962}" destId="{16ED2172-494F-4ABE-9427-34041B40D116}" srcOrd="0" destOrd="0" parTransId="{FFE1A478-D0FC-4B8E-87D5-BF91ABC7C452}" sibTransId="{B5E6F4BB-80DB-4E1F-98B1-3909201BB5AE}"/>
    <dgm:cxn modelId="{93666074-AC2E-4338-9764-DC6B218D0A5A}" srcId="{8C6B0FB5-CA1B-488B-A4D2-0D79EB953DFF}" destId="{0A533ABC-15A3-425E-BCCC-BE78FAC0DA48}" srcOrd="1" destOrd="0" parTransId="{84BD34C8-3028-4C11-BBF8-38F9E92EB724}" sibTransId="{10EF419E-4283-4919-9B51-7C6A213932B1}"/>
    <dgm:cxn modelId="{6AAA2E84-CC65-43CB-8AEF-8C4365E48513}" srcId="{0A533ABC-15A3-425E-BCCC-BE78FAC0DA48}" destId="{4DC9F955-1320-45A8-AF87-7BA59F733AA7}" srcOrd="0" destOrd="0" parTransId="{041A2B77-8A3D-47D1-BABA-9D5C479EB572}" sibTransId="{CEFA60BD-BBD8-44E1-A674-6B1E207D1B71}"/>
    <dgm:cxn modelId="{02896193-201C-444A-9FED-A102C4EC141F}" srcId="{BA9D871C-4198-4C40-909B-98B23384AB70}" destId="{F380E397-85D9-460F-BDA2-5B0912F8131C}" srcOrd="2" destOrd="0" parTransId="{088EDB8B-7E17-4488-90E8-6CD7B5ECEAEA}" sibTransId="{69861B2F-FD26-469E-9D63-009AFD67DFD0}"/>
    <dgm:cxn modelId="{BACAC1AA-5896-4D2E-AAA1-C665E49E38F8}" srcId="{FFD23164-70D6-4558-8772-C38EAB54E962}" destId="{B5BB17B4-8759-4F9A-A405-54A7AE8A93F3}" srcOrd="1" destOrd="0" parTransId="{667575DE-9A70-4AD5-BC66-AFE23263E619}" sibTransId="{5CAAFFEF-7482-41A1-8695-1A7D099B5A1D}"/>
    <dgm:cxn modelId="{F7BB4EC6-1DB2-4930-AF82-BE98C3DCDE2D}" srcId="{0A533ABC-15A3-425E-BCCC-BE78FAC0DA48}" destId="{04DE71E8-5D7D-4F4A-9C9D-326D0ABA0B74}" srcOrd="2" destOrd="0" parTransId="{7FF14E8E-60D6-444C-A3E9-30494510B673}" sibTransId="{66653543-F3F2-44F3-8F0D-64F42DFFA201}"/>
    <dgm:cxn modelId="{89C911D0-9607-4D05-93B3-EC0591C93734}" type="presOf" srcId="{4DC9F955-1320-45A8-AF87-7BA59F733AA7}" destId="{FAAEDF9C-BF84-4D7A-8439-41186EF69A22}" srcOrd="0" destOrd="0" presId="urn:microsoft.com/office/officeart/2005/8/layout/lProcess3"/>
    <dgm:cxn modelId="{447465DC-1F69-284E-965E-DA0869CFD7FE}" type="presOf" srcId="{01A40C49-C96E-1B4D-90EE-D0EB351F8E6E}" destId="{BF66FD0A-C741-0C45-BD10-6EA2320CA24E}" srcOrd="0" destOrd="0" presId="urn:microsoft.com/office/officeart/2005/8/layout/lProcess3"/>
    <dgm:cxn modelId="{749465E5-4308-48EB-80AC-D100B9550BEC}" type="presOf" srcId="{F380E397-85D9-460F-BDA2-5B0912F8131C}" destId="{D09AFB8D-987D-47E2-AB1A-483668644443}" srcOrd="0" destOrd="0" presId="urn:microsoft.com/office/officeart/2005/8/layout/lProcess3"/>
    <dgm:cxn modelId="{02119FE7-538C-4384-B403-4C2780544B06}" type="presOf" srcId="{0A533ABC-15A3-425E-BCCC-BE78FAC0DA48}" destId="{AD491E8F-04C5-4326-A603-8F03457EADC9}" srcOrd="0" destOrd="0" presId="urn:microsoft.com/office/officeart/2005/8/layout/lProcess3"/>
    <dgm:cxn modelId="{7ADE0CEB-7601-46FF-BDAB-0708AC14F0C0}" srcId="{8C6B0FB5-CA1B-488B-A4D2-0D79EB953DFF}" destId="{BA9D871C-4198-4C40-909B-98B23384AB70}" srcOrd="2" destOrd="0" parTransId="{1B444CEC-2FA9-4456-855C-EE4967B6351B}" sibTransId="{11F1AE71-5F27-4412-B903-95378D3E195D}"/>
    <dgm:cxn modelId="{8243F5EE-AC6B-4853-B2B6-FB3F9D7DDC60}" type="presOf" srcId="{BA9D871C-4198-4C40-909B-98B23384AB70}" destId="{4020D9B6-4196-4016-9BAA-4455C25F3A12}" srcOrd="0" destOrd="0" presId="urn:microsoft.com/office/officeart/2005/8/layout/lProcess3"/>
    <dgm:cxn modelId="{F2BC1BFA-43CB-49A3-ABA6-E8DACF58CEDA}" type="presOf" srcId="{9A190EB4-9A09-4AB0-B653-563F394AE490}" destId="{210ECE22-A6A3-4325-A129-4FBC2AEBB9F3}" srcOrd="0" destOrd="0" presId="urn:microsoft.com/office/officeart/2005/8/layout/lProcess3"/>
    <dgm:cxn modelId="{101C68FA-9B45-4DB6-A888-C1B009A3E8F8}" type="presOf" srcId="{B5BB17B4-8759-4F9A-A405-54A7AE8A93F3}" destId="{38DDC5F0-5C68-4FA2-A779-6A76A49BB891}" srcOrd="0" destOrd="0" presId="urn:microsoft.com/office/officeart/2005/8/layout/lProcess3"/>
    <dgm:cxn modelId="{916150FF-2820-42FB-92DD-66DF66253F64}" type="presOf" srcId="{0DCE158E-27DD-4860-96C8-90696B44DC32}" destId="{177F0F2E-3B81-42F3-9910-BC746916505F}" srcOrd="0" destOrd="0" presId="urn:microsoft.com/office/officeart/2005/8/layout/lProcess3"/>
    <dgm:cxn modelId="{E2BE433B-8127-4408-8041-4F2F6796D593}" type="presParOf" srcId="{F98E2B55-701B-4220-9831-607178A23FEF}" destId="{7E15F372-6BA9-4348-B1BF-AC6780C1ECC0}" srcOrd="0" destOrd="0" presId="urn:microsoft.com/office/officeart/2005/8/layout/lProcess3"/>
    <dgm:cxn modelId="{D6EC3A96-B854-4E05-AA6F-429568FD465B}" type="presParOf" srcId="{7E15F372-6BA9-4348-B1BF-AC6780C1ECC0}" destId="{C9054C77-4EBA-4313-95A8-0E0D80D3C8B1}" srcOrd="0" destOrd="0" presId="urn:microsoft.com/office/officeart/2005/8/layout/lProcess3"/>
    <dgm:cxn modelId="{AF3ECF24-5515-48F6-B54E-48DC3DA8357B}" type="presParOf" srcId="{7E15F372-6BA9-4348-B1BF-AC6780C1ECC0}" destId="{C03CD87D-1A69-4A10-A5BD-D26D0C35862D}" srcOrd="1" destOrd="0" presId="urn:microsoft.com/office/officeart/2005/8/layout/lProcess3"/>
    <dgm:cxn modelId="{271601EC-564B-4185-9B77-8D6662247093}" type="presParOf" srcId="{7E15F372-6BA9-4348-B1BF-AC6780C1ECC0}" destId="{66D4D2D4-5E5E-4CCC-8F84-7E6F41AE174C}" srcOrd="2" destOrd="0" presId="urn:microsoft.com/office/officeart/2005/8/layout/lProcess3"/>
    <dgm:cxn modelId="{007816C0-C9CA-43B4-9ECE-985813CA6FDE}" type="presParOf" srcId="{7E15F372-6BA9-4348-B1BF-AC6780C1ECC0}" destId="{C2221462-44C6-4C3C-8130-DDDA76C8C659}" srcOrd="3" destOrd="0" presId="urn:microsoft.com/office/officeart/2005/8/layout/lProcess3"/>
    <dgm:cxn modelId="{460146EE-95A2-49F0-A8D9-B3E4EBE820AA}" type="presParOf" srcId="{7E15F372-6BA9-4348-B1BF-AC6780C1ECC0}" destId="{38DDC5F0-5C68-4FA2-A779-6A76A49BB891}" srcOrd="4" destOrd="0" presId="urn:microsoft.com/office/officeart/2005/8/layout/lProcess3"/>
    <dgm:cxn modelId="{B0E0D4C5-23B2-1A4E-8F14-1E44F9C84419}" type="presParOf" srcId="{7E15F372-6BA9-4348-B1BF-AC6780C1ECC0}" destId="{75285FAE-2261-9744-9D41-DE506326EA4E}" srcOrd="5" destOrd="0" presId="urn:microsoft.com/office/officeart/2005/8/layout/lProcess3"/>
    <dgm:cxn modelId="{4ED221C2-7360-E84C-BD6E-BDD9835379F8}" type="presParOf" srcId="{7E15F372-6BA9-4348-B1BF-AC6780C1ECC0}" destId="{BF66FD0A-C741-0C45-BD10-6EA2320CA24E}" srcOrd="6" destOrd="0" presId="urn:microsoft.com/office/officeart/2005/8/layout/lProcess3"/>
    <dgm:cxn modelId="{D98C70C6-4536-44E7-8FE8-3DF0C4674218}" type="presParOf" srcId="{F98E2B55-701B-4220-9831-607178A23FEF}" destId="{0C1207D2-BE5A-4691-AAFD-4A93E5D0628B}" srcOrd="1" destOrd="0" presId="urn:microsoft.com/office/officeart/2005/8/layout/lProcess3"/>
    <dgm:cxn modelId="{FA81460F-9142-4E5E-AEFD-DF23BE7D05D7}" type="presParOf" srcId="{F98E2B55-701B-4220-9831-607178A23FEF}" destId="{C174995C-F3D6-48F2-A56D-3FD62255E495}" srcOrd="2" destOrd="0" presId="urn:microsoft.com/office/officeart/2005/8/layout/lProcess3"/>
    <dgm:cxn modelId="{E8D7A3E2-F167-4756-B4BE-AE744B224B8E}" type="presParOf" srcId="{C174995C-F3D6-48F2-A56D-3FD62255E495}" destId="{AD491E8F-04C5-4326-A603-8F03457EADC9}" srcOrd="0" destOrd="0" presId="urn:microsoft.com/office/officeart/2005/8/layout/lProcess3"/>
    <dgm:cxn modelId="{EE98E65A-3E16-455F-A104-49EC236E571D}" type="presParOf" srcId="{C174995C-F3D6-48F2-A56D-3FD62255E495}" destId="{975CEF69-2473-4799-A38C-6F98D0039E7C}" srcOrd="1" destOrd="0" presId="urn:microsoft.com/office/officeart/2005/8/layout/lProcess3"/>
    <dgm:cxn modelId="{312DCF66-2BCF-475A-A70F-3FCB3EF16452}" type="presParOf" srcId="{C174995C-F3D6-48F2-A56D-3FD62255E495}" destId="{FAAEDF9C-BF84-4D7A-8439-41186EF69A22}" srcOrd="2" destOrd="0" presId="urn:microsoft.com/office/officeart/2005/8/layout/lProcess3"/>
    <dgm:cxn modelId="{D88DE044-57BC-4D4D-BA51-72343090C969}" type="presParOf" srcId="{C174995C-F3D6-48F2-A56D-3FD62255E495}" destId="{E63B293C-95EA-4AC1-8ABB-5D0F06F05EC7}" srcOrd="3" destOrd="0" presId="urn:microsoft.com/office/officeart/2005/8/layout/lProcess3"/>
    <dgm:cxn modelId="{BE8A4CFA-2809-4A0A-8639-2EBF1D3F3975}" type="presParOf" srcId="{C174995C-F3D6-48F2-A56D-3FD62255E495}" destId="{210ECE22-A6A3-4325-A129-4FBC2AEBB9F3}" srcOrd="4" destOrd="0" presId="urn:microsoft.com/office/officeart/2005/8/layout/lProcess3"/>
    <dgm:cxn modelId="{7C46A18A-8AF4-442F-845D-3E9F404ED378}" type="presParOf" srcId="{C174995C-F3D6-48F2-A56D-3FD62255E495}" destId="{E321EBD3-C973-4A96-A986-5619EAD42DEC}" srcOrd="5" destOrd="0" presId="urn:microsoft.com/office/officeart/2005/8/layout/lProcess3"/>
    <dgm:cxn modelId="{FD9B096A-2C9F-45DC-8CCE-3FCD0C2AD1A7}" type="presParOf" srcId="{C174995C-F3D6-48F2-A56D-3FD62255E495}" destId="{F4CE7634-5F1B-4757-8F40-21412C4A9C80}" srcOrd="6" destOrd="0" presId="urn:microsoft.com/office/officeart/2005/8/layout/lProcess3"/>
    <dgm:cxn modelId="{35F0812C-4D9D-421E-BE4F-C1BF96F9E9C3}" type="presParOf" srcId="{F98E2B55-701B-4220-9831-607178A23FEF}" destId="{9CB19FC5-28B6-4910-8126-F6EC415A84AF}" srcOrd="3" destOrd="0" presId="urn:microsoft.com/office/officeart/2005/8/layout/lProcess3"/>
    <dgm:cxn modelId="{1A3708A5-EABC-4085-9E33-4F417C28EC98}" type="presParOf" srcId="{F98E2B55-701B-4220-9831-607178A23FEF}" destId="{F19E9761-47B8-4A47-8B51-6556AC131382}" srcOrd="4" destOrd="0" presId="urn:microsoft.com/office/officeart/2005/8/layout/lProcess3"/>
    <dgm:cxn modelId="{D5D64F74-5B75-419B-83FD-FC4B664980AE}" type="presParOf" srcId="{F19E9761-47B8-4A47-8B51-6556AC131382}" destId="{4020D9B6-4196-4016-9BAA-4455C25F3A12}" srcOrd="0" destOrd="0" presId="urn:microsoft.com/office/officeart/2005/8/layout/lProcess3"/>
    <dgm:cxn modelId="{A7CFEFDC-96C1-4888-AAED-1FEA39FCD2B1}" type="presParOf" srcId="{F19E9761-47B8-4A47-8B51-6556AC131382}" destId="{61079256-0038-4E16-8569-BF2398576A1D}" srcOrd="1" destOrd="0" presId="urn:microsoft.com/office/officeart/2005/8/layout/lProcess3"/>
    <dgm:cxn modelId="{2CB42A42-F7EB-43FF-8396-F3CA1683614F}" type="presParOf" srcId="{F19E9761-47B8-4A47-8B51-6556AC131382}" destId="{177F0F2E-3B81-42F3-9910-BC746916505F}" srcOrd="2" destOrd="0" presId="urn:microsoft.com/office/officeart/2005/8/layout/lProcess3"/>
    <dgm:cxn modelId="{1CDC74C3-DDC6-4784-88FB-EBC7DCC57924}" type="presParOf" srcId="{F19E9761-47B8-4A47-8B51-6556AC131382}" destId="{3EC19D93-068E-4044-87C6-7F85AD24491F}" srcOrd="3" destOrd="0" presId="urn:microsoft.com/office/officeart/2005/8/layout/lProcess3"/>
    <dgm:cxn modelId="{0FABF581-600D-4BCF-AB6D-17E6495AC0FC}" type="presParOf" srcId="{F19E9761-47B8-4A47-8B51-6556AC131382}" destId="{7D57D503-EE39-4022-8977-483E90868C14}" srcOrd="4" destOrd="0" presId="urn:microsoft.com/office/officeart/2005/8/layout/lProcess3"/>
    <dgm:cxn modelId="{45762706-12F3-4BE6-8BED-989E282928A4}" type="presParOf" srcId="{F19E9761-47B8-4A47-8B51-6556AC131382}" destId="{1C370334-3727-4E8B-A832-B01920617CFA}" srcOrd="5" destOrd="0" presId="urn:microsoft.com/office/officeart/2005/8/layout/lProcess3"/>
    <dgm:cxn modelId="{672D8F56-C628-4090-8FCB-928BBF0EBF90}" type="presParOf" srcId="{F19E9761-47B8-4A47-8B51-6556AC131382}" destId="{D09AFB8D-987D-47E2-AB1A-483668644443}"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D7254DB-E947-4ED2-8F83-B83F76D2AB63}" type="doc">
      <dgm:prSet loTypeId="urn:microsoft.com/office/officeart/2008/layout/BendingPictureCaption" loCatId="picture" qsTypeId="urn:microsoft.com/office/officeart/2005/8/quickstyle/simple1" qsCatId="simple" csTypeId="urn:microsoft.com/office/officeart/2005/8/colors/accent1_2" csCatId="accent1" phldr="1"/>
      <dgm:spPr/>
      <dgm:t>
        <a:bodyPr/>
        <a:lstStyle/>
        <a:p>
          <a:endParaRPr lang="en-US"/>
        </a:p>
      </dgm:t>
    </dgm:pt>
    <dgm:pt modelId="{C5C6E443-1B81-467F-B695-0CF3543901BE}">
      <dgm:prSet phldrT="[Text]"/>
      <dgm:spPr/>
      <dgm:t>
        <a:bodyPr/>
        <a:lstStyle/>
        <a:p>
          <a:r>
            <a:rPr lang="en-US" dirty="0"/>
            <a:t>Security mats</a:t>
          </a:r>
        </a:p>
      </dgm:t>
    </dgm:pt>
    <dgm:pt modelId="{5BEDCBD6-21C3-4708-92CA-3258AFD234AA}" type="parTrans" cxnId="{6E824F60-C246-42BF-863A-43F1C723372B}">
      <dgm:prSet/>
      <dgm:spPr/>
      <dgm:t>
        <a:bodyPr/>
        <a:lstStyle/>
        <a:p>
          <a:endParaRPr lang="en-US"/>
        </a:p>
      </dgm:t>
    </dgm:pt>
    <dgm:pt modelId="{3BAF8BBB-FC71-4181-9755-D4D247786E94}" type="sibTrans" cxnId="{6E824F60-C246-42BF-863A-43F1C723372B}">
      <dgm:prSet/>
      <dgm:spPr/>
      <dgm:t>
        <a:bodyPr/>
        <a:lstStyle/>
        <a:p>
          <a:endParaRPr lang="en-US"/>
        </a:p>
      </dgm:t>
    </dgm:pt>
    <dgm:pt modelId="{BD91BAF7-EEFA-4D8E-A079-31A3C34106A8}">
      <dgm:prSet/>
      <dgm:spPr/>
      <dgm:t>
        <a:bodyPr/>
        <a:lstStyle/>
        <a:p>
          <a:r>
            <a:rPr lang="en-US" dirty="0"/>
            <a:t>Cost-7,000</a:t>
          </a:r>
        </a:p>
      </dgm:t>
    </dgm:pt>
    <dgm:pt modelId="{729C00D2-70C3-4253-A8D6-DFC127BF9C5A}" type="parTrans" cxnId="{6874A928-74AD-4D2D-974D-424996A06068}">
      <dgm:prSet/>
      <dgm:spPr/>
      <dgm:t>
        <a:bodyPr/>
        <a:lstStyle/>
        <a:p>
          <a:endParaRPr lang="en-US"/>
        </a:p>
      </dgm:t>
    </dgm:pt>
    <dgm:pt modelId="{7E17FE4B-DD48-4ED0-9740-F0EA00AA6042}" type="sibTrans" cxnId="{6874A928-74AD-4D2D-974D-424996A06068}">
      <dgm:prSet/>
      <dgm:spPr/>
      <dgm:t>
        <a:bodyPr/>
        <a:lstStyle/>
        <a:p>
          <a:endParaRPr lang="en-US"/>
        </a:p>
      </dgm:t>
    </dgm:pt>
    <dgm:pt modelId="{0D9E418F-2775-432C-90E0-EEB94FD84AF2}">
      <dgm:prSet/>
      <dgm:spPr/>
      <dgm:t>
        <a:bodyPr/>
        <a:lstStyle/>
        <a:p>
          <a:r>
            <a:rPr lang="en-US" dirty="0"/>
            <a:t>Alarm mats</a:t>
          </a:r>
        </a:p>
      </dgm:t>
    </dgm:pt>
    <dgm:pt modelId="{407E33E2-2496-4324-8A64-5615A05EBAFB}" type="parTrans" cxnId="{B5A4F305-E307-41F8-A469-4CA327BF1845}">
      <dgm:prSet/>
      <dgm:spPr/>
      <dgm:t>
        <a:bodyPr/>
        <a:lstStyle/>
        <a:p>
          <a:endParaRPr lang="en-US"/>
        </a:p>
      </dgm:t>
    </dgm:pt>
    <dgm:pt modelId="{032C90BE-F2BC-4D39-9DA1-789CC765FB05}" type="sibTrans" cxnId="{B5A4F305-E307-41F8-A469-4CA327BF1845}">
      <dgm:prSet/>
      <dgm:spPr/>
      <dgm:t>
        <a:bodyPr/>
        <a:lstStyle/>
        <a:p>
          <a:endParaRPr lang="en-US"/>
        </a:p>
      </dgm:t>
    </dgm:pt>
    <dgm:pt modelId="{BED92794-5EE8-48A5-8641-2B61BE333836}">
      <dgm:prSet/>
      <dgm:spPr/>
      <dgm:t>
        <a:bodyPr/>
        <a:lstStyle/>
        <a:p>
          <a:r>
            <a:rPr lang="en-US" dirty="0"/>
            <a:t>Cost- 4,000</a:t>
          </a:r>
        </a:p>
      </dgm:t>
    </dgm:pt>
    <dgm:pt modelId="{AA507C1F-0038-4732-B96B-DE66ECA749F8}" type="parTrans" cxnId="{91763FEB-43E4-45C2-8F27-CF8FDBFFA763}">
      <dgm:prSet/>
      <dgm:spPr/>
      <dgm:t>
        <a:bodyPr/>
        <a:lstStyle/>
        <a:p>
          <a:endParaRPr lang="en-US"/>
        </a:p>
      </dgm:t>
    </dgm:pt>
    <dgm:pt modelId="{923E305C-A35C-4D52-947F-F7348830917E}" type="sibTrans" cxnId="{91763FEB-43E4-45C2-8F27-CF8FDBFFA763}">
      <dgm:prSet/>
      <dgm:spPr/>
      <dgm:t>
        <a:bodyPr/>
        <a:lstStyle/>
        <a:p>
          <a:endParaRPr lang="en-US"/>
        </a:p>
      </dgm:t>
    </dgm:pt>
    <dgm:pt modelId="{AD9432CB-A382-48AE-B85B-2EFC03A3F348}">
      <dgm:prSet/>
      <dgm:spPr/>
      <dgm:t>
        <a:bodyPr/>
        <a:lstStyle/>
        <a:p>
          <a:r>
            <a:rPr lang="en-US" dirty="0"/>
            <a:t>Halloween ghost mats</a:t>
          </a:r>
        </a:p>
      </dgm:t>
    </dgm:pt>
    <dgm:pt modelId="{3A6555AA-DEF4-44E0-A850-7B3D4310E736}" type="parTrans" cxnId="{5C54589F-D607-496F-876D-384D57D9147E}">
      <dgm:prSet/>
      <dgm:spPr/>
      <dgm:t>
        <a:bodyPr/>
        <a:lstStyle/>
        <a:p>
          <a:endParaRPr lang="en-US"/>
        </a:p>
      </dgm:t>
    </dgm:pt>
    <dgm:pt modelId="{8F7937E0-05BC-48B0-A596-6A9D9E924F30}" type="sibTrans" cxnId="{5C54589F-D607-496F-876D-384D57D9147E}">
      <dgm:prSet/>
      <dgm:spPr/>
      <dgm:t>
        <a:bodyPr/>
        <a:lstStyle/>
        <a:p>
          <a:endParaRPr lang="en-US"/>
        </a:p>
      </dgm:t>
    </dgm:pt>
    <dgm:pt modelId="{9BA381B2-94B1-4AC5-B7AF-2121261DBD74}">
      <dgm:prSet/>
      <dgm:spPr/>
      <dgm:t>
        <a:bodyPr/>
        <a:lstStyle/>
        <a:p>
          <a:r>
            <a:rPr lang="en-US" dirty="0"/>
            <a:t>Cost- 1,800</a:t>
          </a:r>
        </a:p>
      </dgm:t>
    </dgm:pt>
    <dgm:pt modelId="{EEA0FFB3-AE56-4F38-BBF1-CFCFB0429D16}" type="parTrans" cxnId="{37BBF391-FBC4-496B-A4C2-24D97F6E34D4}">
      <dgm:prSet/>
      <dgm:spPr/>
      <dgm:t>
        <a:bodyPr/>
        <a:lstStyle/>
        <a:p>
          <a:endParaRPr lang="en-US"/>
        </a:p>
      </dgm:t>
    </dgm:pt>
    <dgm:pt modelId="{3974BD6B-37F1-44AC-BDB7-628E2881FB4D}" type="sibTrans" cxnId="{37BBF391-FBC4-496B-A4C2-24D97F6E34D4}">
      <dgm:prSet/>
      <dgm:spPr/>
      <dgm:t>
        <a:bodyPr/>
        <a:lstStyle/>
        <a:p>
          <a:endParaRPr lang="en-US"/>
        </a:p>
      </dgm:t>
    </dgm:pt>
    <dgm:pt modelId="{E678971D-F2DD-447E-8103-1F4999CE76CE}" type="pres">
      <dgm:prSet presAssocID="{9D7254DB-E947-4ED2-8F83-B83F76D2AB63}" presName="diagram" presStyleCnt="0">
        <dgm:presLayoutVars>
          <dgm:dir/>
        </dgm:presLayoutVars>
      </dgm:prSet>
      <dgm:spPr/>
    </dgm:pt>
    <dgm:pt modelId="{C0E11657-C5BE-4524-ABB6-A1B6858BEB60}" type="pres">
      <dgm:prSet presAssocID="{C5C6E443-1B81-467F-B695-0CF3543901BE}" presName="composite" presStyleCnt="0"/>
      <dgm:spPr/>
    </dgm:pt>
    <dgm:pt modelId="{D8698C1E-85A7-4159-994E-36C277B59E9C}" type="pres">
      <dgm:prSet presAssocID="{C5C6E443-1B81-467F-B695-0CF3543901BE}" presName="Image" presStyleLbl="bgShp" presStyleIdx="0" presStyleCnt="3"/>
      <dgm:spPr>
        <a:blipFill>
          <a:blip xmlns:r="http://schemas.openxmlformats.org/officeDocument/2006/relationships" r:embed="rId1"/>
          <a:srcRect/>
          <a:stretch>
            <a:fillRect l="-7000" r="-7000"/>
          </a:stretch>
        </a:blipFill>
      </dgm:spPr>
    </dgm:pt>
    <dgm:pt modelId="{8019B813-CBAA-4F52-A2D7-CA48CFC98C46}" type="pres">
      <dgm:prSet presAssocID="{C5C6E443-1B81-467F-B695-0CF3543901BE}" presName="Parent" presStyleLbl="node0" presStyleIdx="0" presStyleCnt="3">
        <dgm:presLayoutVars>
          <dgm:bulletEnabled val="1"/>
        </dgm:presLayoutVars>
      </dgm:prSet>
      <dgm:spPr/>
    </dgm:pt>
    <dgm:pt modelId="{1846B38E-8F73-46C6-94E3-604D487A51A9}" type="pres">
      <dgm:prSet presAssocID="{3BAF8BBB-FC71-4181-9755-D4D247786E94}" presName="sibTrans" presStyleCnt="0"/>
      <dgm:spPr/>
    </dgm:pt>
    <dgm:pt modelId="{E2B58D9B-81B7-4445-9248-85800199CF0E}" type="pres">
      <dgm:prSet presAssocID="{0D9E418F-2775-432C-90E0-EEB94FD84AF2}" presName="composite" presStyleCnt="0"/>
      <dgm:spPr/>
    </dgm:pt>
    <dgm:pt modelId="{EE463676-51C9-4A9D-83FE-62C1CB782A19}" type="pres">
      <dgm:prSet presAssocID="{0D9E418F-2775-432C-90E0-EEB94FD84AF2}" presName="Image" presStyleLbl="bgShp"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t="-2000" b="-2000"/>
          </a:stretch>
        </a:blipFill>
      </dgm:spPr>
    </dgm:pt>
    <dgm:pt modelId="{9786569B-3DDA-4470-861E-9747A919FC07}" type="pres">
      <dgm:prSet presAssocID="{0D9E418F-2775-432C-90E0-EEB94FD84AF2}" presName="Parent" presStyleLbl="node0" presStyleIdx="1" presStyleCnt="3">
        <dgm:presLayoutVars>
          <dgm:bulletEnabled val="1"/>
        </dgm:presLayoutVars>
      </dgm:prSet>
      <dgm:spPr/>
    </dgm:pt>
    <dgm:pt modelId="{CA4630C3-000E-4487-A629-48123F1A0CC8}" type="pres">
      <dgm:prSet presAssocID="{032C90BE-F2BC-4D39-9DA1-789CC765FB05}" presName="sibTrans" presStyleCnt="0"/>
      <dgm:spPr/>
    </dgm:pt>
    <dgm:pt modelId="{8F5AAE69-DFB6-4A77-A2C3-EBF06522A20C}" type="pres">
      <dgm:prSet presAssocID="{AD9432CB-A382-48AE-B85B-2EFC03A3F348}" presName="composite" presStyleCnt="0"/>
      <dgm:spPr/>
    </dgm:pt>
    <dgm:pt modelId="{98DA0BF5-AFB4-45D2-89FF-AFF9D1FE79FA}" type="pres">
      <dgm:prSet presAssocID="{AD9432CB-A382-48AE-B85B-2EFC03A3F348}" presName="Image" presStyleLbl="bgShp" presStyleIdx="2" presStyleCnt="3"/>
      <dgm:spPr>
        <a:blipFill>
          <a:blip xmlns:r="http://schemas.openxmlformats.org/officeDocument/2006/relationships" r:embed="rId3"/>
          <a:srcRect/>
          <a:stretch>
            <a:fillRect t="-2000" b="-2000"/>
          </a:stretch>
        </a:blipFill>
      </dgm:spPr>
    </dgm:pt>
    <dgm:pt modelId="{2E9D7F54-9B11-410A-A782-DBA0AB3BB667}" type="pres">
      <dgm:prSet presAssocID="{AD9432CB-A382-48AE-B85B-2EFC03A3F348}" presName="Parent" presStyleLbl="node0" presStyleIdx="2" presStyleCnt="3">
        <dgm:presLayoutVars>
          <dgm:bulletEnabled val="1"/>
        </dgm:presLayoutVars>
      </dgm:prSet>
      <dgm:spPr/>
    </dgm:pt>
  </dgm:ptLst>
  <dgm:cxnLst>
    <dgm:cxn modelId="{B5A4F305-E307-41F8-A469-4CA327BF1845}" srcId="{9D7254DB-E947-4ED2-8F83-B83F76D2AB63}" destId="{0D9E418F-2775-432C-90E0-EEB94FD84AF2}" srcOrd="1" destOrd="0" parTransId="{407E33E2-2496-4324-8A64-5615A05EBAFB}" sibTransId="{032C90BE-F2BC-4D39-9DA1-789CC765FB05}"/>
    <dgm:cxn modelId="{6874A928-74AD-4D2D-974D-424996A06068}" srcId="{C5C6E443-1B81-467F-B695-0CF3543901BE}" destId="{BD91BAF7-EEFA-4D8E-A079-31A3C34106A8}" srcOrd="0" destOrd="0" parTransId="{729C00D2-70C3-4253-A8D6-DFC127BF9C5A}" sibTransId="{7E17FE4B-DD48-4ED0-9740-F0EA00AA6042}"/>
    <dgm:cxn modelId="{6E824F60-C246-42BF-863A-43F1C723372B}" srcId="{9D7254DB-E947-4ED2-8F83-B83F76D2AB63}" destId="{C5C6E443-1B81-467F-B695-0CF3543901BE}" srcOrd="0" destOrd="0" parTransId="{5BEDCBD6-21C3-4708-92CA-3258AFD234AA}" sibTransId="{3BAF8BBB-FC71-4181-9755-D4D247786E94}"/>
    <dgm:cxn modelId="{35DC2A74-ECC5-41DF-9FF7-B2C731A6E952}" type="presOf" srcId="{9BA381B2-94B1-4AC5-B7AF-2121261DBD74}" destId="{2E9D7F54-9B11-410A-A782-DBA0AB3BB667}" srcOrd="0" destOrd="1" presId="urn:microsoft.com/office/officeart/2008/layout/BendingPictureCaption"/>
    <dgm:cxn modelId="{37BBF391-FBC4-496B-A4C2-24D97F6E34D4}" srcId="{AD9432CB-A382-48AE-B85B-2EFC03A3F348}" destId="{9BA381B2-94B1-4AC5-B7AF-2121261DBD74}" srcOrd="0" destOrd="0" parTransId="{EEA0FFB3-AE56-4F38-BBF1-CFCFB0429D16}" sibTransId="{3974BD6B-37F1-44AC-BDB7-628E2881FB4D}"/>
    <dgm:cxn modelId="{7256609E-025A-4D6B-A153-13981FDF47F9}" type="presOf" srcId="{9D7254DB-E947-4ED2-8F83-B83F76D2AB63}" destId="{E678971D-F2DD-447E-8103-1F4999CE76CE}" srcOrd="0" destOrd="0" presId="urn:microsoft.com/office/officeart/2008/layout/BendingPictureCaption"/>
    <dgm:cxn modelId="{5C54589F-D607-496F-876D-384D57D9147E}" srcId="{9D7254DB-E947-4ED2-8F83-B83F76D2AB63}" destId="{AD9432CB-A382-48AE-B85B-2EFC03A3F348}" srcOrd="2" destOrd="0" parTransId="{3A6555AA-DEF4-44E0-A850-7B3D4310E736}" sibTransId="{8F7937E0-05BC-48B0-A596-6A9D9E924F30}"/>
    <dgm:cxn modelId="{5A1F24B0-E96E-4906-AE4A-9C2F256715FE}" type="presOf" srcId="{BED92794-5EE8-48A5-8641-2B61BE333836}" destId="{9786569B-3DDA-4470-861E-9747A919FC07}" srcOrd="0" destOrd="1" presId="urn:microsoft.com/office/officeart/2008/layout/BendingPictureCaption"/>
    <dgm:cxn modelId="{5FAE9EB6-675D-46C7-A294-60B2C4C5E2EE}" type="presOf" srcId="{0D9E418F-2775-432C-90E0-EEB94FD84AF2}" destId="{9786569B-3DDA-4470-861E-9747A919FC07}" srcOrd="0" destOrd="0" presId="urn:microsoft.com/office/officeart/2008/layout/BendingPictureCaption"/>
    <dgm:cxn modelId="{A3343BBC-5E8B-4EA8-A1CF-71FB2F955A52}" type="presOf" srcId="{AD9432CB-A382-48AE-B85B-2EFC03A3F348}" destId="{2E9D7F54-9B11-410A-A782-DBA0AB3BB667}" srcOrd="0" destOrd="0" presId="urn:microsoft.com/office/officeart/2008/layout/BendingPictureCaption"/>
    <dgm:cxn modelId="{7C1930E0-7BFD-45A7-8FFC-25CE5D8F76C2}" type="presOf" srcId="{BD91BAF7-EEFA-4D8E-A079-31A3C34106A8}" destId="{8019B813-CBAA-4F52-A2D7-CA48CFC98C46}" srcOrd="0" destOrd="1" presId="urn:microsoft.com/office/officeart/2008/layout/BendingPictureCaption"/>
    <dgm:cxn modelId="{134B80E5-20B8-43C3-B6D9-F79CF355AC78}" type="presOf" srcId="{C5C6E443-1B81-467F-B695-0CF3543901BE}" destId="{8019B813-CBAA-4F52-A2D7-CA48CFC98C46}" srcOrd="0" destOrd="0" presId="urn:microsoft.com/office/officeart/2008/layout/BendingPictureCaption"/>
    <dgm:cxn modelId="{91763FEB-43E4-45C2-8F27-CF8FDBFFA763}" srcId="{0D9E418F-2775-432C-90E0-EEB94FD84AF2}" destId="{BED92794-5EE8-48A5-8641-2B61BE333836}" srcOrd="0" destOrd="0" parTransId="{AA507C1F-0038-4732-B96B-DE66ECA749F8}" sibTransId="{923E305C-A35C-4D52-947F-F7348830917E}"/>
    <dgm:cxn modelId="{A47948A0-679D-4C3C-80D9-187B1082E7AE}" type="presParOf" srcId="{E678971D-F2DD-447E-8103-1F4999CE76CE}" destId="{C0E11657-C5BE-4524-ABB6-A1B6858BEB60}" srcOrd="0" destOrd="0" presId="urn:microsoft.com/office/officeart/2008/layout/BendingPictureCaption"/>
    <dgm:cxn modelId="{7362915D-3FCB-4496-9CE8-A3C4AD3F41B9}" type="presParOf" srcId="{C0E11657-C5BE-4524-ABB6-A1B6858BEB60}" destId="{D8698C1E-85A7-4159-994E-36C277B59E9C}" srcOrd="0" destOrd="0" presId="urn:microsoft.com/office/officeart/2008/layout/BendingPictureCaption"/>
    <dgm:cxn modelId="{360FF63E-45F3-41ED-8CDC-87B7A42652ED}" type="presParOf" srcId="{C0E11657-C5BE-4524-ABB6-A1B6858BEB60}" destId="{8019B813-CBAA-4F52-A2D7-CA48CFC98C46}" srcOrd="1" destOrd="0" presId="urn:microsoft.com/office/officeart/2008/layout/BendingPictureCaption"/>
    <dgm:cxn modelId="{9ECD6923-B2F3-41AE-8CC4-89EA6B9D57DF}" type="presParOf" srcId="{E678971D-F2DD-447E-8103-1F4999CE76CE}" destId="{1846B38E-8F73-46C6-94E3-604D487A51A9}" srcOrd="1" destOrd="0" presId="urn:microsoft.com/office/officeart/2008/layout/BendingPictureCaption"/>
    <dgm:cxn modelId="{647EF9F5-B7D1-4E11-8F6C-7B9E7E73D57A}" type="presParOf" srcId="{E678971D-F2DD-447E-8103-1F4999CE76CE}" destId="{E2B58D9B-81B7-4445-9248-85800199CF0E}" srcOrd="2" destOrd="0" presId="urn:microsoft.com/office/officeart/2008/layout/BendingPictureCaption"/>
    <dgm:cxn modelId="{93464597-AD3C-4716-B092-23AD31A557FF}" type="presParOf" srcId="{E2B58D9B-81B7-4445-9248-85800199CF0E}" destId="{EE463676-51C9-4A9D-83FE-62C1CB782A19}" srcOrd="0" destOrd="0" presId="urn:microsoft.com/office/officeart/2008/layout/BendingPictureCaption"/>
    <dgm:cxn modelId="{4E8BC869-562A-4B43-A800-275497AE063E}" type="presParOf" srcId="{E2B58D9B-81B7-4445-9248-85800199CF0E}" destId="{9786569B-3DDA-4470-861E-9747A919FC07}" srcOrd="1" destOrd="0" presId="urn:microsoft.com/office/officeart/2008/layout/BendingPictureCaption"/>
    <dgm:cxn modelId="{0727AA16-D451-4404-A1D2-B240F3FE3F6C}" type="presParOf" srcId="{E678971D-F2DD-447E-8103-1F4999CE76CE}" destId="{CA4630C3-000E-4487-A629-48123F1A0CC8}" srcOrd="3" destOrd="0" presId="urn:microsoft.com/office/officeart/2008/layout/BendingPictureCaption"/>
    <dgm:cxn modelId="{711B1821-46A6-4116-AF02-8B4429214684}" type="presParOf" srcId="{E678971D-F2DD-447E-8103-1F4999CE76CE}" destId="{8F5AAE69-DFB6-4A77-A2C3-EBF06522A20C}" srcOrd="4" destOrd="0" presId="urn:microsoft.com/office/officeart/2008/layout/BendingPictureCaption"/>
    <dgm:cxn modelId="{0E493B1C-E780-481A-B2A6-0094515336D3}" type="presParOf" srcId="{8F5AAE69-DFB6-4A77-A2C3-EBF06522A20C}" destId="{98DA0BF5-AFB4-45D2-89FF-AFF9D1FE79FA}" srcOrd="0" destOrd="0" presId="urn:microsoft.com/office/officeart/2008/layout/BendingPictureCaption"/>
    <dgm:cxn modelId="{D8DD7C26-9177-4A51-A04A-CE9918891231}" type="presParOf" srcId="{8F5AAE69-DFB6-4A77-A2C3-EBF06522A20C}" destId="{2E9D7F54-9B11-410A-A782-DBA0AB3BB667}" srcOrd="1" destOrd="0" presId="urn:microsoft.com/office/officeart/2008/layout/BendingPictureCapti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D3D3A82-6D12-4F6C-B309-97647E1482E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204F57C5-1848-466C-BE6B-C5C15EF80758}">
      <dgm:prSet/>
      <dgm:spPr/>
      <dgm:t>
        <a:bodyPr/>
        <a:lstStyle/>
        <a:p>
          <a:r>
            <a:rPr lang="en-US" dirty="0"/>
            <a:t>Minimalistic design</a:t>
          </a:r>
        </a:p>
      </dgm:t>
    </dgm:pt>
    <dgm:pt modelId="{37D8C90A-EC6C-47FD-93B9-48640B15D0AD}" type="parTrans" cxnId="{041C932C-411A-45F0-AFB3-9587453F8E77}">
      <dgm:prSet/>
      <dgm:spPr/>
      <dgm:t>
        <a:bodyPr/>
        <a:lstStyle/>
        <a:p>
          <a:endParaRPr lang="en-US"/>
        </a:p>
      </dgm:t>
    </dgm:pt>
    <dgm:pt modelId="{F978B1A5-9F3B-49B6-A1A7-AA83A7D1A4E1}" type="sibTrans" cxnId="{041C932C-411A-45F0-AFB3-9587453F8E77}">
      <dgm:prSet/>
      <dgm:spPr/>
      <dgm:t>
        <a:bodyPr/>
        <a:lstStyle/>
        <a:p>
          <a:endParaRPr lang="en-US"/>
        </a:p>
      </dgm:t>
    </dgm:pt>
    <dgm:pt modelId="{DB3A62E0-E5E4-4BE9-A6CF-815870920589}">
      <dgm:prSet/>
      <dgm:spPr/>
      <dgm:t>
        <a:bodyPr/>
        <a:lstStyle/>
        <a:p>
          <a:r>
            <a:rPr lang="en-US" baseline="0"/>
            <a:t>Easily washable</a:t>
          </a:r>
          <a:endParaRPr lang="en-US" dirty="0"/>
        </a:p>
      </dgm:t>
    </dgm:pt>
    <dgm:pt modelId="{2DECD319-5F2A-4FBA-8F9F-322D588D30D0}" type="parTrans" cxnId="{139E1B11-E67A-4F42-9F10-8BD1636A3F42}">
      <dgm:prSet/>
      <dgm:spPr/>
      <dgm:t>
        <a:bodyPr/>
        <a:lstStyle/>
        <a:p>
          <a:endParaRPr lang="en-US"/>
        </a:p>
      </dgm:t>
    </dgm:pt>
    <dgm:pt modelId="{B626FEA4-4AAC-4215-BFBF-FC935979F226}" type="sibTrans" cxnId="{139E1B11-E67A-4F42-9F10-8BD1636A3F42}">
      <dgm:prSet/>
      <dgm:spPr/>
      <dgm:t>
        <a:bodyPr/>
        <a:lstStyle/>
        <a:p>
          <a:endParaRPr lang="en-US"/>
        </a:p>
      </dgm:t>
    </dgm:pt>
    <dgm:pt modelId="{47948982-24B8-A145-A1E1-3DED299B3781}">
      <dgm:prSet/>
      <dgm:spPr/>
      <dgm:t>
        <a:bodyPr/>
        <a:lstStyle/>
        <a:p>
          <a:r>
            <a:rPr lang="en-GB" dirty="0"/>
            <a:t>Volume control</a:t>
          </a:r>
        </a:p>
      </dgm:t>
    </dgm:pt>
    <dgm:pt modelId="{DB14C46E-4F45-664F-9086-8493956B128F}" type="parTrans" cxnId="{9435890B-706C-0846-A0DA-16D1B30AA6CF}">
      <dgm:prSet/>
      <dgm:spPr/>
      <dgm:t>
        <a:bodyPr/>
        <a:lstStyle/>
        <a:p>
          <a:endParaRPr lang="en-GB"/>
        </a:p>
      </dgm:t>
    </dgm:pt>
    <dgm:pt modelId="{0ED124C6-C2CC-AC4D-B357-9D687DA096AD}" type="sibTrans" cxnId="{9435890B-706C-0846-A0DA-16D1B30AA6CF}">
      <dgm:prSet/>
      <dgm:spPr/>
      <dgm:t>
        <a:bodyPr/>
        <a:lstStyle/>
        <a:p>
          <a:endParaRPr lang="en-GB"/>
        </a:p>
      </dgm:t>
    </dgm:pt>
    <dgm:pt modelId="{8F5EB823-C99C-4B2E-BE3B-C6031C756362}">
      <dgm:prSet/>
      <dgm:spPr/>
      <dgm:t>
        <a:bodyPr/>
        <a:lstStyle/>
        <a:p>
          <a:r>
            <a:rPr lang="en-US" dirty="0"/>
            <a:t>Warmly</a:t>
          </a:r>
          <a:r>
            <a:rPr lang="en-US" baseline="0" dirty="0"/>
            <a:t> welcomes the guest</a:t>
          </a:r>
          <a:endParaRPr lang="en-US" dirty="0"/>
        </a:p>
      </dgm:t>
    </dgm:pt>
    <dgm:pt modelId="{9F9007C1-3A69-4DF1-8555-2280B79CCA0C}" type="parTrans" cxnId="{FA27360C-C34B-4427-9E49-BF55BA02500F}">
      <dgm:prSet/>
      <dgm:spPr/>
      <dgm:t>
        <a:bodyPr/>
        <a:lstStyle/>
        <a:p>
          <a:endParaRPr lang="en-US"/>
        </a:p>
      </dgm:t>
    </dgm:pt>
    <dgm:pt modelId="{C7A70750-FA43-4895-BA65-B8A55E94D47A}" type="sibTrans" cxnId="{FA27360C-C34B-4427-9E49-BF55BA02500F}">
      <dgm:prSet/>
      <dgm:spPr/>
      <dgm:t>
        <a:bodyPr/>
        <a:lstStyle/>
        <a:p>
          <a:endParaRPr lang="en-US"/>
        </a:p>
      </dgm:t>
    </dgm:pt>
    <dgm:pt modelId="{3AA26096-F6C9-4E82-85A5-82F28631C36A}">
      <dgm:prSet/>
      <dgm:spPr/>
      <dgm:t>
        <a:bodyPr/>
        <a:lstStyle/>
        <a:p>
          <a:r>
            <a:rPr lang="en-US" dirty="0"/>
            <a:t>Enhances security by notification</a:t>
          </a:r>
        </a:p>
      </dgm:t>
    </dgm:pt>
    <dgm:pt modelId="{2F06208F-5291-4983-A726-DA8591AAF38A}" type="parTrans" cxnId="{45CD997E-306C-4656-8C3B-2ACCBE1A9638}">
      <dgm:prSet/>
      <dgm:spPr/>
      <dgm:t>
        <a:bodyPr/>
        <a:lstStyle/>
        <a:p>
          <a:endParaRPr lang="en-US"/>
        </a:p>
      </dgm:t>
    </dgm:pt>
    <dgm:pt modelId="{9CF6EB74-95AB-4813-9B0B-58E23F3D8FF7}" type="sibTrans" cxnId="{45CD997E-306C-4656-8C3B-2ACCBE1A9638}">
      <dgm:prSet/>
      <dgm:spPr/>
      <dgm:t>
        <a:bodyPr/>
        <a:lstStyle/>
        <a:p>
          <a:endParaRPr lang="en-US"/>
        </a:p>
      </dgm:t>
    </dgm:pt>
    <dgm:pt modelId="{1EB1066D-8D17-49F6-B425-7DA9ADE52660}">
      <dgm:prSet/>
      <dgm:spPr/>
      <dgm:t>
        <a:bodyPr/>
        <a:lstStyle/>
        <a:p>
          <a:r>
            <a:rPr lang="en-US" dirty="0"/>
            <a:t>2 Months in 1 charge.</a:t>
          </a:r>
        </a:p>
      </dgm:t>
    </dgm:pt>
    <dgm:pt modelId="{413C2060-04A5-4D98-9F81-05764FAB90B6}" type="sibTrans" cxnId="{29FEB052-CCA7-4C94-BC5C-2C25E061A736}">
      <dgm:prSet/>
      <dgm:spPr/>
      <dgm:t>
        <a:bodyPr/>
        <a:lstStyle/>
        <a:p>
          <a:endParaRPr lang="en-US"/>
        </a:p>
      </dgm:t>
    </dgm:pt>
    <dgm:pt modelId="{5BB156FD-E525-46E6-AE1D-2B59A44C2E40}" type="parTrans" cxnId="{29FEB052-CCA7-4C94-BC5C-2C25E061A736}">
      <dgm:prSet/>
      <dgm:spPr/>
      <dgm:t>
        <a:bodyPr/>
        <a:lstStyle/>
        <a:p>
          <a:endParaRPr lang="en-US"/>
        </a:p>
      </dgm:t>
    </dgm:pt>
    <dgm:pt modelId="{08C255BC-A694-4D47-9997-2FEAA7214118}" type="pres">
      <dgm:prSet presAssocID="{9D3D3A82-6D12-4F6C-B309-97647E1482EE}" presName="linear" presStyleCnt="0">
        <dgm:presLayoutVars>
          <dgm:animLvl val="lvl"/>
          <dgm:resizeHandles val="exact"/>
        </dgm:presLayoutVars>
      </dgm:prSet>
      <dgm:spPr/>
    </dgm:pt>
    <dgm:pt modelId="{588F7A86-DCD7-45F1-9263-FA3F327AA459}" type="pres">
      <dgm:prSet presAssocID="{204F57C5-1848-466C-BE6B-C5C15EF80758}" presName="parentText" presStyleLbl="node1" presStyleIdx="0" presStyleCnt="6">
        <dgm:presLayoutVars>
          <dgm:chMax val="0"/>
          <dgm:bulletEnabled val="1"/>
        </dgm:presLayoutVars>
      </dgm:prSet>
      <dgm:spPr/>
    </dgm:pt>
    <dgm:pt modelId="{F283F957-E3E2-4C0D-80D1-57DFA0FA8849}" type="pres">
      <dgm:prSet presAssocID="{F978B1A5-9F3B-49B6-A1A7-AA83A7D1A4E1}" presName="spacer" presStyleCnt="0"/>
      <dgm:spPr/>
    </dgm:pt>
    <dgm:pt modelId="{3954ACCF-B526-46E8-81A2-30294AFBFCE0}" type="pres">
      <dgm:prSet presAssocID="{8F5EB823-C99C-4B2E-BE3B-C6031C756362}" presName="parentText" presStyleLbl="node1" presStyleIdx="1" presStyleCnt="6">
        <dgm:presLayoutVars>
          <dgm:chMax val="0"/>
          <dgm:bulletEnabled val="1"/>
        </dgm:presLayoutVars>
      </dgm:prSet>
      <dgm:spPr/>
    </dgm:pt>
    <dgm:pt modelId="{9EC04485-890E-41A4-84EE-ABB47A439D00}" type="pres">
      <dgm:prSet presAssocID="{C7A70750-FA43-4895-BA65-B8A55E94D47A}" presName="spacer" presStyleCnt="0"/>
      <dgm:spPr/>
    </dgm:pt>
    <dgm:pt modelId="{309E7491-5634-45D8-9890-B0D7C8C57BAC}" type="pres">
      <dgm:prSet presAssocID="{3AA26096-F6C9-4E82-85A5-82F28631C36A}" presName="parentText" presStyleLbl="node1" presStyleIdx="2" presStyleCnt="6">
        <dgm:presLayoutVars>
          <dgm:chMax val="0"/>
          <dgm:bulletEnabled val="1"/>
        </dgm:presLayoutVars>
      </dgm:prSet>
      <dgm:spPr/>
    </dgm:pt>
    <dgm:pt modelId="{8FE0CACD-5D72-4F08-8DCC-60A6B74F4FF1}" type="pres">
      <dgm:prSet presAssocID="{9CF6EB74-95AB-4813-9B0B-58E23F3D8FF7}" presName="spacer" presStyleCnt="0"/>
      <dgm:spPr/>
    </dgm:pt>
    <dgm:pt modelId="{AE989C1F-3B30-4759-BE2B-E09DD0202E32}" type="pres">
      <dgm:prSet presAssocID="{DB3A62E0-E5E4-4BE9-A6CF-815870920589}" presName="parentText" presStyleLbl="node1" presStyleIdx="3" presStyleCnt="6">
        <dgm:presLayoutVars>
          <dgm:chMax val="0"/>
          <dgm:bulletEnabled val="1"/>
        </dgm:presLayoutVars>
      </dgm:prSet>
      <dgm:spPr/>
    </dgm:pt>
    <dgm:pt modelId="{E7CDA9E9-4FBB-4FBC-82FA-93A58ACA5FFF}" type="pres">
      <dgm:prSet presAssocID="{B626FEA4-4AAC-4215-BFBF-FC935979F226}" presName="spacer" presStyleCnt="0"/>
      <dgm:spPr/>
    </dgm:pt>
    <dgm:pt modelId="{CBC63E97-B518-459D-8FC4-A80032D97B48}" type="pres">
      <dgm:prSet presAssocID="{1EB1066D-8D17-49F6-B425-7DA9ADE52660}" presName="parentText" presStyleLbl="node1" presStyleIdx="4" presStyleCnt="6">
        <dgm:presLayoutVars>
          <dgm:chMax val="0"/>
          <dgm:bulletEnabled val="1"/>
        </dgm:presLayoutVars>
      </dgm:prSet>
      <dgm:spPr/>
    </dgm:pt>
    <dgm:pt modelId="{1BA60749-09E2-42BF-92D0-C4260E7AAA98}" type="pres">
      <dgm:prSet presAssocID="{413C2060-04A5-4D98-9F81-05764FAB90B6}" presName="spacer" presStyleCnt="0"/>
      <dgm:spPr/>
    </dgm:pt>
    <dgm:pt modelId="{B1C3A1DD-E97B-454D-A7DC-EC7671CEBE4E}" type="pres">
      <dgm:prSet presAssocID="{47948982-24B8-A145-A1E1-3DED299B3781}" presName="parentText" presStyleLbl="node1" presStyleIdx="5" presStyleCnt="6">
        <dgm:presLayoutVars>
          <dgm:chMax val="0"/>
          <dgm:bulletEnabled val="1"/>
        </dgm:presLayoutVars>
      </dgm:prSet>
      <dgm:spPr/>
    </dgm:pt>
  </dgm:ptLst>
  <dgm:cxnLst>
    <dgm:cxn modelId="{9435890B-706C-0846-A0DA-16D1B30AA6CF}" srcId="{9D3D3A82-6D12-4F6C-B309-97647E1482EE}" destId="{47948982-24B8-A145-A1E1-3DED299B3781}" srcOrd="5" destOrd="0" parTransId="{DB14C46E-4F45-664F-9086-8493956B128F}" sibTransId="{0ED124C6-C2CC-AC4D-B357-9D687DA096AD}"/>
    <dgm:cxn modelId="{FA27360C-C34B-4427-9E49-BF55BA02500F}" srcId="{9D3D3A82-6D12-4F6C-B309-97647E1482EE}" destId="{8F5EB823-C99C-4B2E-BE3B-C6031C756362}" srcOrd="1" destOrd="0" parTransId="{9F9007C1-3A69-4DF1-8555-2280B79CCA0C}" sibTransId="{C7A70750-FA43-4895-BA65-B8A55E94D47A}"/>
    <dgm:cxn modelId="{139E1B11-E67A-4F42-9F10-8BD1636A3F42}" srcId="{9D3D3A82-6D12-4F6C-B309-97647E1482EE}" destId="{DB3A62E0-E5E4-4BE9-A6CF-815870920589}" srcOrd="3" destOrd="0" parTransId="{2DECD319-5F2A-4FBA-8F9F-322D588D30D0}" sibTransId="{B626FEA4-4AAC-4215-BFBF-FC935979F226}"/>
    <dgm:cxn modelId="{22D81417-28A0-4A65-BCDB-E1A76F620690}" type="presOf" srcId="{1EB1066D-8D17-49F6-B425-7DA9ADE52660}" destId="{CBC63E97-B518-459D-8FC4-A80032D97B48}" srcOrd="0" destOrd="0" presId="urn:microsoft.com/office/officeart/2005/8/layout/vList2"/>
    <dgm:cxn modelId="{BBE23E21-3B1C-4A41-BE95-658FD4A38E0D}" type="presOf" srcId="{3AA26096-F6C9-4E82-85A5-82F28631C36A}" destId="{309E7491-5634-45D8-9890-B0D7C8C57BAC}" srcOrd="0" destOrd="0" presId="urn:microsoft.com/office/officeart/2005/8/layout/vList2"/>
    <dgm:cxn modelId="{90B6F224-146F-440A-A650-533D576B6327}" type="presOf" srcId="{204F57C5-1848-466C-BE6B-C5C15EF80758}" destId="{588F7A86-DCD7-45F1-9263-FA3F327AA459}" srcOrd="0" destOrd="0" presId="urn:microsoft.com/office/officeart/2005/8/layout/vList2"/>
    <dgm:cxn modelId="{041C932C-411A-45F0-AFB3-9587453F8E77}" srcId="{9D3D3A82-6D12-4F6C-B309-97647E1482EE}" destId="{204F57C5-1848-466C-BE6B-C5C15EF80758}" srcOrd="0" destOrd="0" parTransId="{37D8C90A-EC6C-47FD-93B9-48640B15D0AD}" sibTransId="{F978B1A5-9F3B-49B6-A1A7-AA83A7D1A4E1}"/>
    <dgm:cxn modelId="{ED1EE02D-190E-460B-A418-E04DA4D35262}" type="presOf" srcId="{8F5EB823-C99C-4B2E-BE3B-C6031C756362}" destId="{3954ACCF-B526-46E8-81A2-30294AFBFCE0}" srcOrd="0" destOrd="0" presId="urn:microsoft.com/office/officeart/2005/8/layout/vList2"/>
    <dgm:cxn modelId="{220A2E30-68C4-4B25-94CF-0118A027D07E}" type="presOf" srcId="{DB3A62E0-E5E4-4BE9-A6CF-815870920589}" destId="{AE989C1F-3B30-4759-BE2B-E09DD0202E32}" srcOrd="0" destOrd="0" presId="urn:microsoft.com/office/officeart/2005/8/layout/vList2"/>
    <dgm:cxn modelId="{29FEB052-CCA7-4C94-BC5C-2C25E061A736}" srcId="{9D3D3A82-6D12-4F6C-B309-97647E1482EE}" destId="{1EB1066D-8D17-49F6-B425-7DA9ADE52660}" srcOrd="4" destOrd="0" parTransId="{5BB156FD-E525-46E6-AE1D-2B59A44C2E40}" sibTransId="{413C2060-04A5-4D98-9F81-05764FAB90B6}"/>
    <dgm:cxn modelId="{EEBD5967-1A38-4DFB-BD3F-988C30B411CA}" type="presOf" srcId="{9D3D3A82-6D12-4F6C-B309-97647E1482EE}" destId="{08C255BC-A694-4D47-9997-2FEAA7214118}" srcOrd="0" destOrd="0" presId="urn:microsoft.com/office/officeart/2005/8/layout/vList2"/>
    <dgm:cxn modelId="{48F5D97B-3CBD-2547-AD29-7AE924BC195B}" type="presOf" srcId="{47948982-24B8-A145-A1E1-3DED299B3781}" destId="{B1C3A1DD-E97B-454D-A7DC-EC7671CEBE4E}" srcOrd="0" destOrd="0" presId="urn:microsoft.com/office/officeart/2005/8/layout/vList2"/>
    <dgm:cxn modelId="{45CD997E-306C-4656-8C3B-2ACCBE1A9638}" srcId="{9D3D3A82-6D12-4F6C-B309-97647E1482EE}" destId="{3AA26096-F6C9-4E82-85A5-82F28631C36A}" srcOrd="2" destOrd="0" parTransId="{2F06208F-5291-4983-A726-DA8591AAF38A}" sibTransId="{9CF6EB74-95AB-4813-9B0B-58E23F3D8FF7}"/>
    <dgm:cxn modelId="{4FC3C7AD-BC26-4220-95BC-909B790EBDBF}" type="presParOf" srcId="{08C255BC-A694-4D47-9997-2FEAA7214118}" destId="{588F7A86-DCD7-45F1-9263-FA3F327AA459}" srcOrd="0" destOrd="0" presId="urn:microsoft.com/office/officeart/2005/8/layout/vList2"/>
    <dgm:cxn modelId="{5079B520-C9C0-43AC-83DB-C8899D3EFDA6}" type="presParOf" srcId="{08C255BC-A694-4D47-9997-2FEAA7214118}" destId="{F283F957-E3E2-4C0D-80D1-57DFA0FA8849}" srcOrd="1" destOrd="0" presId="urn:microsoft.com/office/officeart/2005/8/layout/vList2"/>
    <dgm:cxn modelId="{A9798A14-CE2A-4322-8FB2-AC47EE53D20A}" type="presParOf" srcId="{08C255BC-A694-4D47-9997-2FEAA7214118}" destId="{3954ACCF-B526-46E8-81A2-30294AFBFCE0}" srcOrd="2" destOrd="0" presId="urn:microsoft.com/office/officeart/2005/8/layout/vList2"/>
    <dgm:cxn modelId="{097953CD-7D71-460D-B9D3-155D70A6CBB0}" type="presParOf" srcId="{08C255BC-A694-4D47-9997-2FEAA7214118}" destId="{9EC04485-890E-41A4-84EE-ABB47A439D00}" srcOrd="3" destOrd="0" presId="urn:microsoft.com/office/officeart/2005/8/layout/vList2"/>
    <dgm:cxn modelId="{98BBB0F4-8013-4828-B60D-A7A3FA667D92}" type="presParOf" srcId="{08C255BC-A694-4D47-9997-2FEAA7214118}" destId="{309E7491-5634-45D8-9890-B0D7C8C57BAC}" srcOrd="4" destOrd="0" presId="urn:microsoft.com/office/officeart/2005/8/layout/vList2"/>
    <dgm:cxn modelId="{EF417E43-93D0-418E-AFBF-594734C81493}" type="presParOf" srcId="{08C255BC-A694-4D47-9997-2FEAA7214118}" destId="{8FE0CACD-5D72-4F08-8DCC-60A6B74F4FF1}" srcOrd="5" destOrd="0" presId="urn:microsoft.com/office/officeart/2005/8/layout/vList2"/>
    <dgm:cxn modelId="{C9742EE0-BC4B-4A24-B496-E7713F1E72AE}" type="presParOf" srcId="{08C255BC-A694-4D47-9997-2FEAA7214118}" destId="{AE989C1F-3B30-4759-BE2B-E09DD0202E32}" srcOrd="6" destOrd="0" presId="urn:microsoft.com/office/officeart/2005/8/layout/vList2"/>
    <dgm:cxn modelId="{5FE4F048-4F7C-48A8-9D6C-9AC3068B0C80}" type="presParOf" srcId="{08C255BC-A694-4D47-9997-2FEAA7214118}" destId="{E7CDA9E9-4FBB-4FBC-82FA-93A58ACA5FFF}" srcOrd="7" destOrd="0" presId="urn:microsoft.com/office/officeart/2005/8/layout/vList2"/>
    <dgm:cxn modelId="{EB808AC2-DE54-4BD6-B7FE-8393C4494931}" type="presParOf" srcId="{08C255BC-A694-4D47-9997-2FEAA7214118}" destId="{CBC63E97-B518-459D-8FC4-A80032D97B48}" srcOrd="8" destOrd="0" presId="urn:microsoft.com/office/officeart/2005/8/layout/vList2"/>
    <dgm:cxn modelId="{D7913E65-DDA2-466F-BD2A-4232ABC2F802}" type="presParOf" srcId="{08C255BC-A694-4D47-9997-2FEAA7214118}" destId="{1BA60749-09E2-42BF-92D0-C4260E7AAA98}" srcOrd="9" destOrd="0" presId="urn:microsoft.com/office/officeart/2005/8/layout/vList2"/>
    <dgm:cxn modelId="{4E7F1C2C-2B74-D346-A38F-DF5F35CF25FF}" type="presParOf" srcId="{08C255BC-A694-4D47-9997-2FEAA7214118}" destId="{B1C3A1DD-E97B-454D-A7DC-EC7671CEBE4E}"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163B13-89BB-4A42-ACC0-EECECF5C2B0E}">
      <dsp:nvSpPr>
        <dsp:cNvPr id="0" name=""/>
        <dsp:cNvSpPr/>
      </dsp:nvSpPr>
      <dsp:spPr>
        <a:xfrm>
          <a:off x="0" y="800096"/>
          <a:ext cx="7886700" cy="1927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2096" tIns="374904" rIns="612096"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t>Common households</a:t>
          </a:r>
        </a:p>
        <a:p>
          <a:pPr marL="171450" lvl="1" indent="-171450" algn="l" defTabSz="800100">
            <a:lnSpc>
              <a:spcPct val="90000"/>
            </a:lnSpc>
            <a:spcBef>
              <a:spcPct val="0"/>
            </a:spcBef>
            <a:spcAft>
              <a:spcPct val="15000"/>
            </a:spcAft>
            <a:buChar char="•"/>
          </a:pPr>
          <a:r>
            <a:rPr lang="en-US" sz="1800" kern="1200" dirty="0"/>
            <a:t>Religious places</a:t>
          </a:r>
        </a:p>
        <a:p>
          <a:pPr marL="171450" lvl="1" indent="-171450" algn="l" defTabSz="800100">
            <a:lnSpc>
              <a:spcPct val="90000"/>
            </a:lnSpc>
            <a:spcBef>
              <a:spcPct val="0"/>
            </a:spcBef>
            <a:spcAft>
              <a:spcPct val="15000"/>
            </a:spcAft>
            <a:buChar char="•"/>
          </a:pPr>
          <a:r>
            <a:rPr lang="en-US" sz="1800" kern="1200" dirty="0"/>
            <a:t>ICU &amp; Hospitals</a:t>
          </a:r>
        </a:p>
        <a:p>
          <a:pPr marL="171450" lvl="1" indent="-171450" algn="l" defTabSz="800100">
            <a:lnSpc>
              <a:spcPct val="90000"/>
            </a:lnSpc>
            <a:spcBef>
              <a:spcPct val="0"/>
            </a:spcBef>
            <a:spcAft>
              <a:spcPct val="15000"/>
            </a:spcAft>
            <a:buChar char="•"/>
          </a:pPr>
          <a:r>
            <a:rPr lang="en-US" sz="1800" kern="1200" dirty="0"/>
            <a:t>Server rooms</a:t>
          </a:r>
        </a:p>
        <a:p>
          <a:pPr marL="171450" lvl="1" indent="-171450" algn="l" defTabSz="800100">
            <a:lnSpc>
              <a:spcPct val="90000"/>
            </a:lnSpc>
            <a:spcBef>
              <a:spcPct val="0"/>
            </a:spcBef>
            <a:spcAft>
              <a:spcPct val="15000"/>
            </a:spcAft>
            <a:buChar char="•"/>
          </a:pPr>
          <a:r>
            <a:rPr lang="en-US" sz="1800" kern="1200" dirty="0"/>
            <a:t>Dust free zones</a:t>
          </a:r>
        </a:p>
      </dsp:txBody>
      <dsp:txXfrm>
        <a:off x="0" y="800096"/>
        <a:ext cx="7886700" cy="1927800"/>
      </dsp:txXfrm>
    </dsp:sp>
    <dsp:sp modelId="{2963730B-B3DE-4B37-ACA0-1F51DB0DAB68}">
      <dsp:nvSpPr>
        <dsp:cNvPr id="0" name=""/>
        <dsp:cNvSpPr/>
      </dsp:nvSpPr>
      <dsp:spPr>
        <a:xfrm>
          <a:off x="394335" y="534416"/>
          <a:ext cx="5520690" cy="5313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800100">
            <a:lnSpc>
              <a:spcPct val="90000"/>
            </a:lnSpc>
            <a:spcBef>
              <a:spcPct val="0"/>
            </a:spcBef>
            <a:spcAft>
              <a:spcPct val="35000"/>
            </a:spcAft>
            <a:buNone/>
          </a:pPr>
          <a:r>
            <a:rPr lang="en-US" sz="1800" kern="1200" dirty="0"/>
            <a:t>People need to recall to remove footwear at premises </a:t>
          </a:r>
        </a:p>
      </dsp:txBody>
      <dsp:txXfrm>
        <a:off x="420274" y="560355"/>
        <a:ext cx="5468812" cy="47948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7DEB28-A462-4FB1-B9D1-3162D586FB02}">
      <dsp:nvSpPr>
        <dsp:cNvPr id="0" name=""/>
        <dsp:cNvSpPr/>
      </dsp:nvSpPr>
      <dsp:spPr>
        <a:xfrm>
          <a:off x="0" y="978693"/>
          <a:ext cx="7886700" cy="1304924"/>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F88FA43-E05F-4A99-AE39-5D2BBBFD4336}">
      <dsp:nvSpPr>
        <dsp:cNvPr id="0" name=""/>
        <dsp:cNvSpPr/>
      </dsp:nvSpPr>
      <dsp:spPr>
        <a:xfrm>
          <a:off x="3552" y="0"/>
          <a:ext cx="1708656" cy="13049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0">
          <a:noAutofit/>
        </a:bodyPr>
        <a:lstStyle/>
        <a:p>
          <a:pPr marL="0" lvl="0" indent="0" algn="ctr" defTabSz="711200">
            <a:lnSpc>
              <a:spcPct val="90000"/>
            </a:lnSpc>
            <a:spcBef>
              <a:spcPct val="0"/>
            </a:spcBef>
            <a:spcAft>
              <a:spcPct val="35000"/>
            </a:spcAft>
            <a:buNone/>
          </a:pPr>
          <a:r>
            <a:rPr lang="en-US" sz="1600" kern="1200" dirty="0"/>
            <a:t>Product CAD &amp; Simulations done </a:t>
          </a:r>
        </a:p>
      </dsp:txBody>
      <dsp:txXfrm>
        <a:off x="3552" y="0"/>
        <a:ext cx="1708656" cy="1304924"/>
      </dsp:txXfrm>
    </dsp:sp>
    <dsp:sp modelId="{AF82F5A2-4D5E-40B2-8294-450D349FDA98}">
      <dsp:nvSpPr>
        <dsp:cNvPr id="0" name=""/>
        <dsp:cNvSpPr/>
      </dsp:nvSpPr>
      <dsp:spPr>
        <a:xfrm>
          <a:off x="694765" y="1468040"/>
          <a:ext cx="326231" cy="32623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357FA0F-821F-4E91-9847-001697B76669}">
      <dsp:nvSpPr>
        <dsp:cNvPr id="0" name=""/>
        <dsp:cNvSpPr/>
      </dsp:nvSpPr>
      <dsp:spPr>
        <a:xfrm>
          <a:off x="1797641" y="1957387"/>
          <a:ext cx="1708656" cy="13049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0" lvl="0" indent="0" algn="ctr" defTabSz="711200">
            <a:lnSpc>
              <a:spcPct val="90000"/>
            </a:lnSpc>
            <a:spcBef>
              <a:spcPct val="0"/>
            </a:spcBef>
            <a:spcAft>
              <a:spcPct val="35000"/>
            </a:spcAft>
            <a:buNone/>
          </a:pPr>
          <a:r>
            <a:rPr lang="en-US" sz="1600" kern="1200" dirty="0"/>
            <a:t>Utility Patent filled &amp; Published</a:t>
          </a:r>
        </a:p>
        <a:p>
          <a:pPr marL="0" lvl="0" indent="0" algn="ctr" defTabSz="711200">
            <a:lnSpc>
              <a:spcPct val="90000"/>
            </a:lnSpc>
            <a:spcBef>
              <a:spcPct val="0"/>
            </a:spcBef>
            <a:spcAft>
              <a:spcPct val="35000"/>
            </a:spcAft>
            <a:buNone/>
          </a:pPr>
          <a:r>
            <a:rPr lang="en-US" sz="1600" kern="1200" dirty="0"/>
            <a:t>&amp; PCT Application Filled</a:t>
          </a:r>
        </a:p>
      </dsp:txBody>
      <dsp:txXfrm>
        <a:off x="1797641" y="1957387"/>
        <a:ext cx="1708656" cy="1304924"/>
      </dsp:txXfrm>
    </dsp:sp>
    <dsp:sp modelId="{13C4AD10-057E-4FD5-93D2-AD0BE8D561A5}">
      <dsp:nvSpPr>
        <dsp:cNvPr id="0" name=""/>
        <dsp:cNvSpPr/>
      </dsp:nvSpPr>
      <dsp:spPr>
        <a:xfrm>
          <a:off x="2488854" y="1468040"/>
          <a:ext cx="326231" cy="32623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3565B81-C9DB-6144-9B22-B3D3E006CCCC}">
      <dsp:nvSpPr>
        <dsp:cNvPr id="0" name=""/>
        <dsp:cNvSpPr/>
      </dsp:nvSpPr>
      <dsp:spPr>
        <a:xfrm>
          <a:off x="3591731" y="0"/>
          <a:ext cx="1708656" cy="13049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0">
          <a:noAutofit/>
        </a:bodyPr>
        <a:lstStyle/>
        <a:p>
          <a:pPr marL="0" lvl="0" indent="0" algn="ctr" defTabSz="711200">
            <a:lnSpc>
              <a:spcPct val="90000"/>
            </a:lnSpc>
            <a:spcBef>
              <a:spcPct val="0"/>
            </a:spcBef>
            <a:spcAft>
              <a:spcPct val="35000"/>
            </a:spcAft>
            <a:buNone/>
          </a:pPr>
          <a:r>
            <a:rPr lang="en-US" sz="1600" kern="1200" dirty="0"/>
            <a:t>Branding &amp; Logo Developed</a:t>
          </a:r>
        </a:p>
      </dsp:txBody>
      <dsp:txXfrm>
        <a:off x="3591731" y="0"/>
        <a:ext cx="1708656" cy="1304924"/>
      </dsp:txXfrm>
    </dsp:sp>
    <dsp:sp modelId="{8D1513B1-C3EC-304B-90DB-45233A2541D0}">
      <dsp:nvSpPr>
        <dsp:cNvPr id="0" name=""/>
        <dsp:cNvSpPr/>
      </dsp:nvSpPr>
      <dsp:spPr>
        <a:xfrm>
          <a:off x="4282944" y="1468040"/>
          <a:ext cx="326231" cy="32623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15E43E-C4A9-8E4F-BF02-7E3623821CE5}">
      <dsp:nvSpPr>
        <dsp:cNvPr id="0" name=""/>
        <dsp:cNvSpPr/>
      </dsp:nvSpPr>
      <dsp:spPr>
        <a:xfrm>
          <a:off x="5385820" y="1957387"/>
          <a:ext cx="1708656" cy="13049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0" lvl="0" indent="0" algn="ctr" defTabSz="711200">
            <a:lnSpc>
              <a:spcPct val="90000"/>
            </a:lnSpc>
            <a:spcBef>
              <a:spcPct val="0"/>
            </a:spcBef>
            <a:spcAft>
              <a:spcPct val="35000"/>
            </a:spcAft>
            <a:buNone/>
          </a:pPr>
          <a:r>
            <a:rPr lang="en-US" sz="1600" kern="1200" dirty="0"/>
            <a:t>POC</a:t>
          </a:r>
          <a:r>
            <a:rPr lang="en-US" sz="1600" kern="1200" baseline="0" dirty="0"/>
            <a:t> done</a:t>
          </a:r>
          <a:endParaRPr lang="en-US" sz="1600" kern="1200" dirty="0"/>
        </a:p>
      </dsp:txBody>
      <dsp:txXfrm>
        <a:off x="5385820" y="1957387"/>
        <a:ext cx="1708656" cy="1304924"/>
      </dsp:txXfrm>
    </dsp:sp>
    <dsp:sp modelId="{1CA8D2A8-F509-1542-8081-F9636F4BF585}">
      <dsp:nvSpPr>
        <dsp:cNvPr id="0" name=""/>
        <dsp:cNvSpPr/>
      </dsp:nvSpPr>
      <dsp:spPr>
        <a:xfrm>
          <a:off x="6077033" y="1468040"/>
          <a:ext cx="326231" cy="32623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195D4-3EA1-45F7-A528-3D23ADDC31FB}">
      <dsp:nvSpPr>
        <dsp:cNvPr id="0" name=""/>
        <dsp:cNvSpPr/>
      </dsp:nvSpPr>
      <dsp:spPr>
        <a:xfrm>
          <a:off x="1743" y="830146"/>
          <a:ext cx="2707514" cy="2294060"/>
        </a:xfrm>
        <a:prstGeom prst="rect">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t="-21000" b="-2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3749873-4134-42C3-BB68-E4625C1F31B8}">
      <dsp:nvSpPr>
        <dsp:cNvPr id="0" name=""/>
        <dsp:cNvSpPr/>
      </dsp:nvSpPr>
      <dsp:spPr>
        <a:xfrm>
          <a:off x="2348716" y="1138165"/>
          <a:ext cx="1283863" cy="133624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57150" lvl="1" indent="-57150" algn="l" defTabSz="488950">
            <a:lnSpc>
              <a:spcPct val="90000"/>
            </a:lnSpc>
            <a:spcBef>
              <a:spcPct val="0"/>
            </a:spcBef>
            <a:spcAft>
              <a:spcPct val="15000"/>
            </a:spcAft>
            <a:buChar char="•"/>
          </a:pPr>
          <a:r>
            <a:rPr lang="en-US" sz="1100" kern="1200" dirty="0" err="1"/>
            <a:t>B.Tech</a:t>
          </a:r>
          <a:r>
            <a:rPr lang="en-US" sz="1100" kern="1200" dirty="0"/>
            <a:t>, Automobile Engineering.</a:t>
          </a:r>
        </a:p>
        <a:p>
          <a:pPr marL="57150" lvl="1" indent="-57150" algn="l" defTabSz="488950">
            <a:lnSpc>
              <a:spcPct val="90000"/>
            </a:lnSpc>
            <a:spcBef>
              <a:spcPct val="0"/>
            </a:spcBef>
            <a:spcAft>
              <a:spcPct val="15000"/>
            </a:spcAft>
            <a:buChar char="•"/>
          </a:pPr>
          <a:endParaRPr lang="en-US" sz="1100" kern="1200" dirty="0"/>
        </a:p>
        <a:p>
          <a:pPr marL="57150" lvl="1" indent="-57150" algn="l" defTabSz="488950">
            <a:lnSpc>
              <a:spcPct val="90000"/>
            </a:lnSpc>
            <a:spcBef>
              <a:spcPct val="0"/>
            </a:spcBef>
            <a:spcAft>
              <a:spcPct val="15000"/>
            </a:spcAft>
            <a:buChar char="•"/>
          </a:pPr>
          <a:r>
            <a:rPr lang="en-US" sz="1100" kern="1200" dirty="0"/>
            <a:t>Filled 5 Utility Patents</a:t>
          </a:r>
        </a:p>
      </dsp:txBody>
      <dsp:txXfrm>
        <a:off x="2386319" y="1175768"/>
        <a:ext cx="1208657" cy="1261042"/>
      </dsp:txXfrm>
    </dsp:sp>
    <dsp:sp modelId="{48CA1442-C523-4F14-9A1C-144B56BC62F4}">
      <dsp:nvSpPr>
        <dsp:cNvPr id="0" name=""/>
        <dsp:cNvSpPr/>
      </dsp:nvSpPr>
      <dsp:spPr>
        <a:xfrm>
          <a:off x="1743" y="379711"/>
          <a:ext cx="2707514" cy="39502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Kartikey Gupta</a:t>
          </a:r>
        </a:p>
        <a:p>
          <a:pPr marL="0" lvl="0" indent="0" algn="ctr" defTabSz="400050">
            <a:lnSpc>
              <a:spcPct val="90000"/>
            </a:lnSpc>
            <a:spcBef>
              <a:spcPct val="0"/>
            </a:spcBef>
            <a:spcAft>
              <a:spcPct val="35000"/>
            </a:spcAft>
            <a:buNone/>
          </a:pPr>
          <a:r>
            <a:rPr lang="en-US" sz="900" kern="1200" dirty="0"/>
            <a:t>Founder</a:t>
          </a:r>
        </a:p>
      </dsp:txBody>
      <dsp:txXfrm>
        <a:off x="1743" y="379711"/>
        <a:ext cx="2707514" cy="395028"/>
      </dsp:txXfrm>
    </dsp:sp>
    <dsp:sp modelId="{B9A3B390-7AE2-4174-A4DF-ACDAA2C36CC0}">
      <dsp:nvSpPr>
        <dsp:cNvPr id="0" name=""/>
        <dsp:cNvSpPr/>
      </dsp:nvSpPr>
      <dsp:spPr>
        <a:xfrm>
          <a:off x="4254119" y="817139"/>
          <a:ext cx="2707514" cy="229406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E7C587F-96BA-4F79-97DD-2CC1EEE09B98}">
      <dsp:nvSpPr>
        <dsp:cNvPr id="0" name=""/>
        <dsp:cNvSpPr/>
      </dsp:nvSpPr>
      <dsp:spPr>
        <a:xfrm>
          <a:off x="6601092" y="1138165"/>
          <a:ext cx="1283863" cy="133624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57150" lvl="1" indent="-57150" algn="l" defTabSz="488950">
            <a:lnSpc>
              <a:spcPct val="90000"/>
            </a:lnSpc>
            <a:spcBef>
              <a:spcPct val="0"/>
            </a:spcBef>
            <a:spcAft>
              <a:spcPct val="15000"/>
            </a:spcAft>
            <a:buChar char="•"/>
          </a:pPr>
          <a:r>
            <a:rPr lang="en-US" sz="1100" kern="1200" dirty="0"/>
            <a:t>Indian institute of Technology, Roorkee</a:t>
          </a:r>
        </a:p>
        <a:p>
          <a:pPr marL="57150" lvl="1" indent="-57150" algn="l" defTabSz="488950">
            <a:lnSpc>
              <a:spcPct val="90000"/>
            </a:lnSpc>
            <a:spcBef>
              <a:spcPct val="0"/>
            </a:spcBef>
            <a:spcAft>
              <a:spcPct val="15000"/>
            </a:spcAft>
            <a:buChar char="•"/>
          </a:pPr>
          <a:endParaRPr lang="en-US" sz="1100" kern="1200" dirty="0"/>
        </a:p>
        <a:p>
          <a:pPr marL="57150" lvl="1" indent="-57150" algn="l" defTabSz="488950">
            <a:lnSpc>
              <a:spcPct val="90000"/>
            </a:lnSpc>
            <a:spcBef>
              <a:spcPct val="0"/>
            </a:spcBef>
            <a:spcAft>
              <a:spcPct val="15000"/>
            </a:spcAft>
            <a:buChar char="•"/>
          </a:pPr>
          <a:r>
            <a:rPr lang="en-US" sz="1100" kern="1200" dirty="0"/>
            <a:t>Pursuing Bachelor program.</a:t>
          </a:r>
        </a:p>
      </dsp:txBody>
      <dsp:txXfrm>
        <a:off x="6638695" y="1175768"/>
        <a:ext cx="1208657" cy="1261042"/>
      </dsp:txXfrm>
    </dsp:sp>
    <dsp:sp modelId="{8B8C7F01-E79E-41F0-99AC-28060B09A35E}">
      <dsp:nvSpPr>
        <dsp:cNvPr id="0" name=""/>
        <dsp:cNvSpPr/>
      </dsp:nvSpPr>
      <dsp:spPr>
        <a:xfrm>
          <a:off x="4254119" y="379711"/>
          <a:ext cx="2707514" cy="39502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dirty="0"/>
            <a:t>Yash Yadav </a:t>
          </a:r>
        </a:p>
        <a:p>
          <a:pPr marL="0" lvl="0" indent="0" algn="ctr" defTabSz="355600">
            <a:lnSpc>
              <a:spcPct val="90000"/>
            </a:lnSpc>
            <a:spcBef>
              <a:spcPct val="0"/>
            </a:spcBef>
            <a:spcAft>
              <a:spcPct val="35000"/>
            </a:spcAft>
            <a:buNone/>
          </a:pPr>
          <a:r>
            <a:rPr lang="en-US" sz="800" kern="1200" dirty="0"/>
            <a:t>Co Founder</a:t>
          </a:r>
        </a:p>
      </dsp:txBody>
      <dsp:txXfrm>
        <a:off x="4254119" y="379711"/>
        <a:ext cx="2707514" cy="39502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4EB677-91C3-4407-80D9-D98184567327}">
      <dsp:nvSpPr>
        <dsp:cNvPr id="0" name=""/>
        <dsp:cNvSpPr/>
      </dsp:nvSpPr>
      <dsp:spPr>
        <a:xfrm>
          <a:off x="77225" y="302644"/>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Dealership network with floor mattress showrooms and shops</a:t>
          </a:r>
        </a:p>
      </dsp:txBody>
      <dsp:txXfrm>
        <a:off x="77225" y="302644"/>
        <a:ext cx="1835506" cy="573595"/>
      </dsp:txXfrm>
    </dsp:sp>
    <dsp:sp modelId="{D7B1AEE8-E282-4462-9778-9C85F0DE918A}">
      <dsp:nvSpPr>
        <dsp:cNvPr id="0" name=""/>
        <dsp:cNvSpPr/>
      </dsp:nvSpPr>
      <dsp:spPr>
        <a:xfrm>
          <a:off x="745" y="219791"/>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341341-C256-49A8-A65A-205DD69FFA3A}">
      <dsp:nvSpPr>
        <dsp:cNvPr id="0" name=""/>
        <dsp:cNvSpPr/>
      </dsp:nvSpPr>
      <dsp:spPr>
        <a:xfrm>
          <a:off x="2068299" y="302644"/>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Big Launching event and good pitching.</a:t>
          </a:r>
        </a:p>
      </dsp:txBody>
      <dsp:txXfrm>
        <a:off x="2068299" y="302644"/>
        <a:ext cx="1835506" cy="573595"/>
      </dsp:txXfrm>
    </dsp:sp>
    <dsp:sp modelId="{C2C9A5FD-D013-4090-9A36-3570C7CB9CDC}">
      <dsp:nvSpPr>
        <dsp:cNvPr id="0" name=""/>
        <dsp:cNvSpPr/>
      </dsp:nvSpPr>
      <dsp:spPr>
        <a:xfrm>
          <a:off x="1991819" y="219791"/>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8D9F858-56C6-4639-8484-7E07E484988B}">
      <dsp:nvSpPr>
        <dsp:cNvPr id="0" name=""/>
        <dsp:cNvSpPr/>
      </dsp:nvSpPr>
      <dsp:spPr>
        <a:xfrm>
          <a:off x="4059373" y="302644"/>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Hype</a:t>
          </a:r>
          <a:r>
            <a:rPr lang="en-US" sz="900" kern="1200" baseline="0" dirty="0"/>
            <a:t> on social media and feedbacking of users. </a:t>
          </a:r>
          <a:endParaRPr lang="en-US" sz="900" kern="1200" dirty="0"/>
        </a:p>
      </dsp:txBody>
      <dsp:txXfrm>
        <a:off x="4059373" y="302644"/>
        <a:ext cx="1835506" cy="573595"/>
      </dsp:txXfrm>
    </dsp:sp>
    <dsp:sp modelId="{60864B6F-E528-48BF-9E26-77AF48D08A28}">
      <dsp:nvSpPr>
        <dsp:cNvPr id="0" name=""/>
        <dsp:cNvSpPr/>
      </dsp:nvSpPr>
      <dsp:spPr>
        <a:xfrm>
          <a:off x="3982894" y="219791"/>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2F2BA2B-C85C-491A-A4DE-B289FDFC6500}">
      <dsp:nvSpPr>
        <dsp:cNvPr id="0" name=""/>
        <dsp:cNvSpPr/>
      </dsp:nvSpPr>
      <dsp:spPr>
        <a:xfrm>
          <a:off x="6050448" y="302644"/>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Collaborate with street salesmen to extend the marketing to small levels</a:t>
          </a:r>
        </a:p>
      </dsp:txBody>
      <dsp:txXfrm>
        <a:off x="6050448" y="302644"/>
        <a:ext cx="1835506" cy="573595"/>
      </dsp:txXfrm>
    </dsp:sp>
    <dsp:sp modelId="{E2B58266-4238-4AC3-A5C1-7698D6BDD7BE}">
      <dsp:nvSpPr>
        <dsp:cNvPr id="0" name=""/>
        <dsp:cNvSpPr/>
      </dsp:nvSpPr>
      <dsp:spPr>
        <a:xfrm>
          <a:off x="5973968" y="219791"/>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17CEE20-E016-4DA9-BE62-A24018B30284}">
      <dsp:nvSpPr>
        <dsp:cNvPr id="0" name=""/>
        <dsp:cNvSpPr/>
      </dsp:nvSpPr>
      <dsp:spPr>
        <a:xfrm>
          <a:off x="77225" y="1024737"/>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Advertisement in medical clinics and health centres.</a:t>
          </a:r>
        </a:p>
      </dsp:txBody>
      <dsp:txXfrm>
        <a:off x="77225" y="1024737"/>
        <a:ext cx="1835506" cy="573595"/>
      </dsp:txXfrm>
    </dsp:sp>
    <dsp:sp modelId="{F2533DB5-3D85-495A-BFFD-D10183FF7555}">
      <dsp:nvSpPr>
        <dsp:cNvPr id="0" name=""/>
        <dsp:cNvSpPr/>
      </dsp:nvSpPr>
      <dsp:spPr>
        <a:xfrm>
          <a:off x="745" y="941885"/>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718D6DC-F463-4AD2-A07E-A8B00CFFC841}">
      <dsp:nvSpPr>
        <dsp:cNvPr id="0" name=""/>
        <dsp:cNvSpPr/>
      </dsp:nvSpPr>
      <dsp:spPr>
        <a:xfrm>
          <a:off x="2068299" y="1024737"/>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Collaboration with mattress manufacturers</a:t>
          </a:r>
        </a:p>
      </dsp:txBody>
      <dsp:txXfrm>
        <a:off x="2068299" y="1024737"/>
        <a:ext cx="1835506" cy="573595"/>
      </dsp:txXfrm>
    </dsp:sp>
    <dsp:sp modelId="{26F4095C-D6F7-417B-8CAA-BC53396FFE37}">
      <dsp:nvSpPr>
        <dsp:cNvPr id="0" name=""/>
        <dsp:cNvSpPr/>
      </dsp:nvSpPr>
      <dsp:spPr>
        <a:xfrm>
          <a:off x="1991819" y="941885"/>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FCC38B4-C5DC-41BD-A4B0-EB9D5AD3D40B}">
      <dsp:nvSpPr>
        <dsp:cNvPr id="0" name=""/>
        <dsp:cNvSpPr/>
      </dsp:nvSpPr>
      <dsp:spPr>
        <a:xfrm>
          <a:off x="4059373" y="1024737"/>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Magazine publication and newspaper articles</a:t>
          </a:r>
        </a:p>
      </dsp:txBody>
      <dsp:txXfrm>
        <a:off x="4059373" y="1024737"/>
        <a:ext cx="1835506" cy="573595"/>
      </dsp:txXfrm>
    </dsp:sp>
    <dsp:sp modelId="{AFA25943-08DE-490E-9987-AA9C4920B329}">
      <dsp:nvSpPr>
        <dsp:cNvPr id="0" name=""/>
        <dsp:cNvSpPr/>
      </dsp:nvSpPr>
      <dsp:spPr>
        <a:xfrm>
          <a:off x="3982894" y="941885"/>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62C0030-6506-42AF-8230-2118BCAAC822}">
      <dsp:nvSpPr>
        <dsp:cNvPr id="0" name=""/>
        <dsp:cNvSpPr/>
      </dsp:nvSpPr>
      <dsp:spPr>
        <a:xfrm>
          <a:off x="6050448" y="1024737"/>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Agents to sell to big hospitals and complex buildings.</a:t>
          </a:r>
        </a:p>
      </dsp:txBody>
      <dsp:txXfrm>
        <a:off x="6050448" y="1024737"/>
        <a:ext cx="1835506" cy="573595"/>
      </dsp:txXfrm>
    </dsp:sp>
    <dsp:sp modelId="{2789E4D7-9552-46EA-8506-1D5825396495}">
      <dsp:nvSpPr>
        <dsp:cNvPr id="0" name=""/>
        <dsp:cNvSpPr/>
      </dsp:nvSpPr>
      <dsp:spPr>
        <a:xfrm>
          <a:off x="5973968" y="941885"/>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7593355-6F86-4427-B621-763C04855087}">
      <dsp:nvSpPr>
        <dsp:cNvPr id="0" name=""/>
        <dsp:cNvSpPr/>
      </dsp:nvSpPr>
      <dsp:spPr>
        <a:xfrm>
          <a:off x="77225" y="1746831"/>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Special</a:t>
          </a:r>
          <a:r>
            <a:rPr lang="en-US" sz="900" kern="1200" baseline="0" dirty="0"/>
            <a:t> discount in festive seasons.</a:t>
          </a:r>
          <a:endParaRPr lang="en-US" sz="900" kern="1200" dirty="0"/>
        </a:p>
      </dsp:txBody>
      <dsp:txXfrm>
        <a:off x="77225" y="1746831"/>
        <a:ext cx="1835506" cy="573595"/>
      </dsp:txXfrm>
    </dsp:sp>
    <dsp:sp modelId="{5004BBC4-49C3-4137-AB47-C8228526C635}">
      <dsp:nvSpPr>
        <dsp:cNvPr id="0" name=""/>
        <dsp:cNvSpPr/>
      </dsp:nvSpPr>
      <dsp:spPr>
        <a:xfrm>
          <a:off x="745" y="1663978"/>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5145802-47EB-4007-97E9-66234C30A62E}">
      <dsp:nvSpPr>
        <dsp:cNvPr id="0" name=""/>
        <dsp:cNvSpPr/>
      </dsp:nvSpPr>
      <dsp:spPr>
        <a:xfrm>
          <a:off x="2068299" y="1746831"/>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Market</a:t>
          </a:r>
          <a:r>
            <a:rPr lang="en-US" sz="900" kern="1200" baseline="0" dirty="0"/>
            <a:t> our product to e-commerce websites.</a:t>
          </a:r>
          <a:endParaRPr lang="en-US" sz="900" kern="1200" dirty="0"/>
        </a:p>
      </dsp:txBody>
      <dsp:txXfrm>
        <a:off x="2068299" y="1746831"/>
        <a:ext cx="1835506" cy="573595"/>
      </dsp:txXfrm>
    </dsp:sp>
    <dsp:sp modelId="{F925240C-4A1E-4194-98D4-067BFB8D9336}">
      <dsp:nvSpPr>
        <dsp:cNvPr id="0" name=""/>
        <dsp:cNvSpPr/>
      </dsp:nvSpPr>
      <dsp:spPr>
        <a:xfrm>
          <a:off x="1991819" y="1663978"/>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2308369-99C1-45D9-B6E6-7B2B9161FC94}">
      <dsp:nvSpPr>
        <dsp:cNvPr id="0" name=""/>
        <dsp:cNvSpPr/>
      </dsp:nvSpPr>
      <dsp:spPr>
        <a:xfrm>
          <a:off x="4059373" y="1746831"/>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Contract with hospitals as it increases the hygiene and safety amid corona pandemic.</a:t>
          </a:r>
        </a:p>
      </dsp:txBody>
      <dsp:txXfrm>
        <a:off x="4059373" y="1746831"/>
        <a:ext cx="1835506" cy="573595"/>
      </dsp:txXfrm>
    </dsp:sp>
    <dsp:sp modelId="{EEB78E3C-4CD0-4C9A-80E6-39E08374162A}">
      <dsp:nvSpPr>
        <dsp:cNvPr id="0" name=""/>
        <dsp:cNvSpPr/>
      </dsp:nvSpPr>
      <dsp:spPr>
        <a:xfrm>
          <a:off x="3982894" y="1663978"/>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A06DEDD-9F22-46F9-965D-A64A246ED9F7}">
      <dsp:nvSpPr>
        <dsp:cNvPr id="0" name=""/>
        <dsp:cNvSpPr/>
      </dsp:nvSpPr>
      <dsp:spPr>
        <a:xfrm>
          <a:off x="6050448" y="1746831"/>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Collaborate with health ministry to promote hygiene amid covid pandemic.</a:t>
          </a:r>
        </a:p>
      </dsp:txBody>
      <dsp:txXfrm>
        <a:off x="6050448" y="1746831"/>
        <a:ext cx="1835506" cy="573595"/>
      </dsp:txXfrm>
    </dsp:sp>
    <dsp:sp modelId="{4F201D1F-1F96-4362-B206-A126E8CB190C}">
      <dsp:nvSpPr>
        <dsp:cNvPr id="0" name=""/>
        <dsp:cNvSpPr/>
      </dsp:nvSpPr>
      <dsp:spPr>
        <a:xfrm>
          <a:off x="5973968" y="1663978"/>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8B60D6D-0C1C-4C4B-9886-AD46B93F483C}">
      <dsp:nvSpPr>
        <dsp:cNvPr id="0" name=""/>
        <dsp:cNvSpPr/>
      </dsp:nvSpPr>
      <dsp:spPr>
        <a:xfrm>
          <a:off x="2068299" y="2468924"/>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US" sz="900" kern="1200" dirty="0"/>
            <a:t>Online</a:t>
          </a:r>
          <a:r>
            <a:rPr lang="en-US" sz="900" kern="1200" baseline="0" dirty="0"/>
            <a:t> advertisements on various multiuser sites.</a:t>
          </a:r>
          <a:endParaRPr lang="en-US" sz="900" kern="1200" dirty="0"/>
        </a:p>
      </dsp:txBody>
      <dsp:txXfrm>
        <a:off x="2068299" y="2468924"/>
        <a:ext cx="1835506" cy="573595"/>
      </dsp:txXfrm>
    </dsp:sp>
    <dsp:sp modelId="{58342B49-E053-439C-AA9E-71802C4E2C61}">
      <dsp:nvSpPr>
        <dsp:cNvPr id="0" name=""/>
        <dsp:cNvSpPr/>
      </dsp:nvSpPr>
      <dsp:spPr>
        <a:xfrm>
          <a:off x="1991819" y="2386071"/>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A534641-0631-FC45-BB22-F27B607C3BA2}">
      <dsp:nvSpPr>
        <dsp:cNvPr id="0" name=""/>
        <dsp:cNvSpPr/>
      </dsp:nvSpPr>
      <dsp:spPr>
        <a:xfrm>
          <a:off x="4059373" y="2468924"/>
          <a:ext cx="1835506" cy="573595"/>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88515" tIns="34290" rIns="34290" bIns="34290" numCol="1" spcCol="1270" anchor="ctr" anchorCtr="0">
          <a:noAutofit/>
        </a:bodyPr>
        <a:lstStyle/>
        <a:p>
          <a:pPr marL="0" lvl="0" indent="0" algn="l" defTabSz="400050">
            <a:lnSpc>
              <a:spcPct val="90000"/>
            </a:lnSpc>
            <a:spcBef>
              <a:spcPct val="0"/>
            </a:spcBef>
            <a:spcAft>
              <a:spcPct val="35000"/>
            </a:spcAft>
            <a:buNone/>
          </a:pPr>
          <a:r>
            <a:rPr lang="en-GB" sz="900" kern="1200" dirty="0"/>
            <a:t>Create our own website to ensure users easiness in buying, contacting and feedbacking the product.</a:t>
          </a:r>
        </a:p>
      </dsp:txBody>
      <dsp:txXfrm>
        <a:off x="4059373" y="2468924"/>
        <a:ext cx="1835506" cy="573595"/>
      </dsp:txXfrm>
    </dsp:sp>
    <dsp:sp modelId="{4595AA94-7334-FD41-A979-00D09348D207}">
      <dsp:nvSpPr>
        <dsp:cNvPr id="0" name=""/>
        <dsp:cNvSpPr/>
      </dsp:nvSpPr>
      <dsp:spPr>
        <a:xfrm>
          <a:off x="3982894" y="2386071"/>
          <a:ext cx="401516" cy="60227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89A50E-A20D-41D5-9629-C07515671569}">
      <dsp:nvSpPr>
        <dsp:cNvPr id="0" name=""/>
        <dsp:cNvSpPr/>
      </dsp:nvSpPr>
      <dsp:spPr>
        <a:xfrm>
          <a:off x="0" y="398"/>
          <a:ext cx="38862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BF92F44-0356-45F2-B161-6421494F82B3}">
      <dsp:nvSpPr>
        <dsp:cNvPr id="0" name=""/>
        <dsp:cNvSpPr/>
      </dsp:nvSpPr>
      <dsp:spPr>
        <a:xfrm>
          <a:off x="0" y="398"/>
          <a:ext cx="3886200" cy="465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IP Cost</a:t>
          </a:r>
        </a:p>
      </dsp:txBody>
      <dsp:txXfrm>
        <a:off x="0" y="398"/>
        <a:ext cx="3886200" cy="465930"/>
      </dsp:txXfrm>
    </dsp:sp>
    <dsp:sp modelId="{7A505E57-D8F6-40DF-858F-75E1DFAEF011}">
      <dsp:nvSpPr>
        <dsp:cNvPr id="0" name=""/>
        <dsp:cNvSpPr/>
      </dsp:nvSpPr>
      <dsp:spPr>
        <a:xfrm>
          <a:off x="0" y="466329"/>
          <a:ext cx="38862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6EEF463-9C31-45C8-AB08-88938C477DF4}">
      <dsp:nvSpPr>
        <dsp:cNvPr id="0" name=""/>
        <dsp:cNvSpPr/>
      </dsp:nvSpPr>
      <dsp:spPr>
        <a:xfrm>
          <a:off x="0" y="466329"/>
          <a:ext cx="3886200" cy="465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Inventory</a:t>
          </a:r>
        </a:p>
      </dsp:txBody>
      <dsp:txXfrm>
        <a:off x="0" y="466329"/>
        <a:ext cx="3886200" cy="465930"/>
      </dsp:txXfrm>
    </dsp:sp>
    <dsp:sp modelId="{89B6427A-22F9-498A-BB72-12D2B4405469}">
      <dsp:nvSpPr>
        <dsp:cNvPr id="0" name=""/>
        <dsp:cNvSpPr/>
      </dsp:nvSpPr>
      <dsp:spPr>
        <a:xfrm>
          <a:off x="0" y="932259"/>
          <a:ext cx="38862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D45DBC-4BAF-4754-BCCE-16939846B74A}">
      <dsp:nvSpPr>
        <dsp:cNvPr id="0" name=""/>
        <dsp:cNvSpPr/>
      </dsp:nvSpPr>
      <dsp:spPr>
        <a:xfrm>
          <a:off x="0" y="932259"/>
          <a:ext cx="3886200" cy="465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Team &amp; Operations</a:t>
          </a:r>
        </a:p>
      </dsp:txBody>
      <dsp:txXfrm>
        <a:off x="0" y="932259"/>
        <a:ext cx="3886200" cy="465930"/>
      </dsp:txXfrm>
    </dsp:sp>
    <dsp:sp modelId="{003AEB2C-D02D-401C-835A-3018A5571F9A}">
      <dsp:nvSpPr>
        <dsp:cNvPr id="0" name=""/>
        <dsp:cNvSpPr/>
      </dsp:nvSpPr>
      <dsp:spPr>
        <a:xfrm>
          <a:off x="0" y="1398190"/>
          <a:ext cx="38862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2BF562-8454-4649-92B5-96F65BD90566}">
      <dsp:nvSpPr>
        <dsp:cNvPr id="0" name=""/>
        <dsp:cNvSpPr/>
      </dsp:nvSpPr>
      <dsp:spPr>
        <a:xfrm>
          <a:off x="0" y="1398190"/>
          <a:ext cx="3886200" cy="465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Marketing &amp; Content Development</a:t>
          </a:r>
        </a:p>
      </dsp:txBody>
      <dsp:txXfrm>
        <a:off x="0" y="1398190"/>
        <a:ext cx="3886200" cy="465930"/>
      </dsp:txXfrm>
    </dsp:sp>
    <dsp:sp modelId="{5A52B111-9130-485A-B577-E7210E9BB084}">
      <dsp:nvSpPr>
        <dsp:cNvPr id="0" name=""/>
        <dsp:cNvSpPr/>
      </dsp:nvSpPr>
      <dsp:spPr>
        <a:xfrm>
          <a:off x="0" y="1864121"/>
          <a:ext cx="38862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9AB827-CB33-4FFF-A8F3-A104F0637172}">
      <dsp:nvSpPr>
        <dsp:cNvPr id="0" name=""/>
        <dsp:cNvSpPr/>
      </dsp:nvSpPr>
      <dsp:spPr>
        <a:xfrm>
          <a:off x="0" y="1864121"/>
          <a:ext cx="3886200" cy="465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Assembly plant &amp; Office</a:t>
          </a:r>
        </a:p>
      </dsp:txBody>
      <dsp:txXfrm>
        <a:off x="0" y="1864121"/>
        <a:ext cx="3886200" cy="465930"/>
      </dsp:txXfrm>
    </dsp:sp>
    <dsp:sp modelId="{32BAA352-361E-42C2-B168-7E84873EB968}">
      <dsp:nvSpPr>
        <dsp:cNvPr id="0" name=""/>
        <dsp:cNvSpPr/>
      </dsp:nvSpPr>
      <dsp:spPr>
        <a:xfrm>
          <a:off x="0" y="2330052"/>
          <a:ext cx="38862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5FEEC9-FD34-48EF-962E-BC18FAABD13E}">
      <dsp:nvSpPr>
        <dsp:cNvPr id="0" name=""/>
        <dsp:cNvSpPr/>
      </dsp:nvSpPr>
      <dsp:spPr>
        <a:xfrm>
          <a:off x="0" y="2330052"/>
          <a:ext cx="3886200" cy="465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Tooling &amp; R&amp;D</a:t>
          </a:r>
        </a:p>
      </dsp:txBody>
      <dsp:txXfrm>
        <a:off x="0" y="2330052"/>
        <a:ext cx="3886200" cy="465930"/>
      </dsp:txXfrm>
    </dsp:sp>
    <dsp:sp modelId="{68AF8BAA-CEAD-438A-8398-E4655DE86D59}">
      <dsp:nvSpPr>
        <dsp:cNvPr id="0" name=""/>
        <dsp:cNvSpPr/>
      </dsp:nvSpPr>
      <dsp:spPr>
        <a:xfrm>
          <a:off x="0" y="2795982"/>
          <a:ext cx="38862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0BD53AA-4CA7-49DE-BC41-52779FC44A8C}">
      <dsp:nvSpPr>
        <dsp:cNvPr id="0" name=""/>
        <dsp:cNvSpPr/>
      </dsp:nvSpPr>
      <dsp:spPr>
        <a:xfrm>
          <a:off x="0" y="2795982"/>
          <a:ext cx="3886200" cy="465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IOT Platform Development</a:t>
          </a:r>
        </a:p>
      </dsp:txBody>
      <dsp:txXfrm>
        <a:off x="0" y="2795982"/>
        <a:ext cx="3886200" cy="46593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994726-FC68-465A-B865-DE102EEA5480}">
      <dsp:nvSpPr>
        <dsp:cNvPr id="0" name=""/>
        <dsp:cNvSpPr/>
      </dsp:nvSpPr>
      <dsp:spPr>
        <a:xfrm>
          <a:off x="0" y="2675802"/>
          <a:ext cx="3886200" cy="58540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199 * 1000 = 1,99,000 [Reoccurring]</a:t>
          </a:r>
        </a:p>
      </dsp:txBody>
      <dsp:txXfrm>
        <a:off x="0" y="2675802"/>
        <a:ext cx="3886200" cy="585400"/>
      </dsp:txXfrm>
    </dsp:sp>
    <dsp:sp modelId="{FD49E68F-804C-4E0D-937A-BDCBD03E24DC}">
      <dsp:nvSpPr>
        <dsp:cNvPr id="0" name=""/>
        <dsp:cNvSpPr/>
      </dsp:nvSpPr>
      <dsp:spPr>
        <a:xfrm rot="10800000">
          <a:off x="0" y="1784238"/>
          <a:ext cx="3886200" cy="900345"/>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Revenue 1.4 Crore</a:t>
          </a:r>
        </a:p>
      </dsp:txBody>
      <dsp:txXfrm rot="10800000">
        <a:off x="0" y="1784238"/>
        <a:ext cx="3886200" cy="585017"/>
      </dsp:txXfrm>
    </dsp:sp>
    <dsp:sp modelId="{9CD9B979-22A2-4BE3-9EA2-5DE20BF44F4F}">
      <dsp:nvSpPr>
        <dsp:cNvPr id="0" name=""/>
        <dsp:cNvSpPr/>
      </dsp:nvSpPr>
      <dsp:spPr>
        <a:xfrm rot="10800000">
          <a:off x="0" y="892673"/>
          <a:ext cx="3886200" cy="900345"/>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10,000 Units Sales</a:t>
          </a:r>
        </a:p>
      </dsp:txBody>
      <dsp:txXfrm rot="10800000">
        <a:off x="0" y="892673"/>
        <a:ext cx="3886200" cy="585017"/>
      </dsp:txXfrm>
    </dsp:sp>
    <dsp:sp modelId="{32D190EF-151F-42EE-A68A-FC2DA23CFA76}">
      <dsp:nvSpPr>
        <dsp:cNvPr id="0" name=""/>
        <dsp:cNvSpPr/>
      </dsp:nvSpPr>
      <dsp:spPr>
        <a:xfrm rot="10800000">
          <a:off x="0" y="1109"/>
          <a:ext cx="3886200" cy="900345"/>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Last us for 12 Months</a:t>
          </a:r>
        </a:p>
      </dsp:txBody>
      <dsp:txXfrm rot="10800000">
        <a:off x="0" y="1109"/>
        <a:ext cx="3886200" cy="585017"/>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8133F3-DB77-47DE-887C-8D39FC2217E0}">
      <dsp:nvSpPr>
        <dsp:cNvPr id="0" name=""/>
        <dsp:cNvSpPr/>
      </dsp:nvSpPr>
      <dsp:spPr>
        <a:xfrm>
          <a:off x="3850" y="0"/>
          <a:ext cx="7091098" cy="2609849"/>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268EC1-AE76-4333-BB10-52AA3E64189B}">
      <dsp:nvSpPr>
        <dsp:cNvPr id="0" name=""/>
        <dsp:cNvSpPr/>
      </dsp:nvSpPr>
      <dsp:spPr>
        <a:xfrm>
          <a:off x="1894810" y="652462"/>
          <a:ext cx="5988038" cy="260984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kern="1200" dirty="0"/>
            <a:t>In future, we are planning to couple our smat with the automatic doors, such that the doors will only open iff the smat also gives it the positive command along with the doors itself’s sensors. This vision is extremely useful in the high hygienic and security required chambers such as ICU wards and server rooms</a:t>
          </a:r>
          <a:r>
            <a:rPr lang="en-US" sz="1600" kern="1200" dirty="0"/>
            <a:t>. </a:t>
          </a:r>
          <a:endParaRPr lang="en-US" sz="6500" kern="1200" dirty="0"/>
        </a:p>
      </dsp:txBody>
      <dsp:txXfrm>
        <a:off x="1971250" y="728902"/>
        <a:ext cx="5835158" cy="245696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ED91F5-FF05-4A0D-90F1-24DE2FB336FF}">
      <dsp:nvSpPr>
        <dsp:cNvPr id="0" name=""/>
        <dsp:cNvSpPr/>
      </dsp:nvSpPr>
      <dsp:spPr>
        <a:xfrm>
          <a:off x="0" y="29170"/>
          <a:ext cx="2464593" cy="147875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Make sure that guest to have the shoes out, in a Suttle way </a:t>
          </a:r>
        </a:p>
      </dsp:txBody>
      <dsp:txXfrm>
        <a:off x="0" y="29170"/>
        <a:ext cx="2464593" cy="1478756"/>
      </dsp:txXfrm>
    </dsp:sp>
    <dsp:sp modelId="{E2963EAB-73C1-4275-A6DD-7C70AAB5B34F}">
      <dsp:nvSpPr>
        <dsp:cNvPr id="0" name=""/>
        <dsp:cNvSpPr/>
      </dsp:nvSpPr>
      <dsp:spPr>
        <a:xfrm>
          <a:off x="2711053" y="29170"/>
          <a:ext cx="2464593" cy="147875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Remind Kids &amp; Husbands to take off their shoes</a:t>
          </a:r>
        </a:p>
      </dsp:txBody>
      <dsp:txXfrm>
        <a:off x="2711053" y="29170"/>
        <a:ext cx="2464593" cy="1478756"/>
      </dsp:txXfrm>
    </dsp:sp>
    <dsp:sp modelId="{ACBFB43A-5CF8-4952-B377-31643932E5C8}">
      <dsp:nvSpPr>
        <dsp:cNvPr id="0" name=""/>
        <dsp:cNvSpPr/>
      </dsp:nvSpPr>
      <dsp:spPr>
        <a:xfrm>
          <a:off x="5422106" y="29170"/>
          <a:ext cx="2464593" cy="147875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Leverages safety, IOT acknowledgment of entry &amp; exit of people.</a:t>
          </a:r>
        </a:p>
      </dsp:txBody>
      <dsp:txXfrm>
        <a:off x="5422106" y="29170"/>
        <a:ext cx="2464593" cy="1478756"/>
      </dsp:txXfrm>
    </dsp:sp>
    <dsp:sp modelId="{779BD228-6CBD-43C5-9A91-CFCA5CFC8217}">
      <dsp:nvSpPr>
        <dsp:cNvPr id="0" name=""/>
        <dsp:cNvSpPr/>
      </dsp:nvSpPr>
      <dsp:spPr>
        <a:xfrm>
          <a:off x="0" y="1754385"/>
          <a:ext cx="2464593" cy="147875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Greets Welcome to guests</a:t>
          </a:r>
        </a:p>
      </dsp:txBody>
      <dsp:txXfrm>
        <a:off x="0" y="1754385"/>
        <a:ext cx="2464593" cy="1478756"/>
      </dsp:txXfrm>
    </dsp:sp>
    <dsp:sp modelId="{6458FD31-7B5F-49BB-841D-EAD3F5BC51FC}">
      <dsp:nvSpPr>
        <dsp:cNvPr id="0" name=""/>
        <dsp:cNvSpPr/>
      </dsp:nvSpPr>
      <dsp:spPr>
        <a:xfrm>
          <a:off x="2711053" y="1754385"/>
          <a:ext cx="2464593" cy="147875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Stops Viruses &amp; Bacteria </a:t>
          </a:r>
        </a:p>
      </dsp:txBody>
      <dsp:txXfrm>
        <a:off x="2711053" y="1754385"/>
        <a:ext cx="2464593" cy="1478756"/>
      </dsp:txXfrm>
    </dsp:sp>
    <dsp:sp modelId="{951CE4C7-203F-4DFD-B369-251B2956ABC1}">
      <dsp:nvSpPr>
        <dsp:cNvPr id="0" name=""/>
        <dsp:cNvSpPr/>
      </dsp:nvSpPr>
      <dsp:spPr>
        <a:xfrm>
          <a:off x="5422106" y="1754385"/>
          <a:ext cx="2464593" cy="147875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Makes your home safe &amp; clean.</a:t>
          </a:r>
        </a:p>
      </dsp:txBody>
      <dsp:txXfrm>
        <a:off x="5422106" y="1754385"/>
        <a:ext cx="2464593" cy="147875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93813B-249F-4EFE-8D0D-95E3587F62EA}">
      <dsp:nvSpPr>
        <dsp:cNvPr id="0" name=""/>
        <dsp:cNvSpPr/>
      </dsp:nvSpPr>
      <dsp:spPr>
        <a:xfrm>
          <a:off x="0" y="22475"/>
          <a:ext cx="754380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Gives true sense of safety &amp; hygiene</a:t>
          </a:r>
        </a:p>
      </dsp:txBody>
      <dsp:txXfrm>
        <a:off x="17563" y="40038"/>
        <a:ext cx="7508674" cy="324648"/>
      </dsp:txXfrm>
    </dsp:sp>
    <dsp:sp modelId="{C9BBE8D1-1CE1-49B1-AC4A-497D1837242C}">
      <dsp:nvSpPr>
        <dsp:cNvPr id="0" name=""/>
        <dsp:cNvSpPr/>
      </dsp:nvSpPr>
      <dsp:spPr>
        <a:xfrm>
          <a:off x="0" y="425450"/>
          <a:ext cx="754380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Makes life easy, don’t need to bother anyone.</a:t>
          </a:r>
        </a:p>
      </dsp:txBody>
      <dsp:txXfrm>
        <a:off x="17563" y="443013"/>
        <a:ext cx="7508674" cy="324648"/>
      </dsp:txXfrm>
    </dsp:sp>
    <dsp:sp modelId="{EEF1A3A5-319C-4DF8-9C03-8A9082E6B25E}">
      <dsp:nvSpPr>
        <dsp:cNvPr id="0" name=""/>
        <dsp:cNvSpPr/>
      </dsp:nvSpPr>
      <dsp:spPr>
        <a:xfrm>
          <a:off x="0" y="828425"/>
          <a:ext cx="754380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Provides a technical appeal to the premises.</a:t>
          </a:r>
        </a:p>
      </dsp:txBody>
      <dsp:txXfrm>
        <a:off x="17563" y="845988"/>
        <a:ext cx="7508674" cy="324648"/>
      </dsp:txXfrm>
    </dsp:sp>
    <dsp:sp modelId="{A8EBCA9F-BDF5-408C-8BB4-89038C581DD1}">
      <dsp:nvSpPr>
        <dsp:cNvPr id="0" name=""/>
        <dsp:cNvSpPr/>
      </dsp:nvSpPr>
      <dsp:spPr>
        <a:xfrm>
          <a:off x="0" y="1231400"/>
          <a:ext cx="754380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Welcomes your guest, a lasting impact.</a:t>
          </a:r>
        </a:p>
      </dsp:txBody>
      <dsp:txXfrm>
        <a:off x="17563" y="1248963"/>
        <a:ext cx="7508674" cy="324648"/>
      </dsp:txXfrm>
    </dsp:sp>
    <dsp:sp modelId="{0A2C3DF0-FB26-43E2-BA5B-70BE37FC9D87}">
      <dsp:nvSpPr>
        <dsp:cNvPr id="0" name=""/>
        <dsp:cNvSpPr/>
      </dsp:nvSpPr>
      <dsp:spPr>
        <a:xfrm>
          <a:off x="0" y="1634375"/>
          <a:ext cx="754380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Count the number of entry and exit.</a:t>
          </a:r>
        </a:p>
      </dsp:txBody>
      <dsp:txXfrm>
        <a:off x="17563" y="1651938"/>
        <a:ext cx="7508674" cy="324648"/>
      </dsp:txXfrm>
    </dsp:sp>
    <dsp:sp modelId="{D9C5682F-38CF-4623-8FAB-8B8CB6025D04}">
      <dsp:nvSpPr>
        <dsp:cNvPr id="0" name=""/>
        <dsp:cNvSpPr/>
      </dsp:nvSpPr>
      <dsp:spPr>
        <a:xfrm>
          <a:off x="0" y="2037350"/>
          <a:ext cx="754380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Easily washable. </a:t>
          </a:r>
        </a:p>
      </dsp:txBody>
      <dsp:txXfrm>
        <a:off x="17563" y="2054913"/>
        <a:ext cx="7508674" cy="324648"/>
      </dsp:txXfrm>
    </dsp:sp>
    <dsp:sp modelId="{DA10EC69-0F58-4C90-AB94-C15341968D36}">
      <dsp:nvSpPr>
        <dsp:cNvPr id="0" name=""/>
        <dsp:cNvSpPr/>
      </dsp:nvSpPr>
      <dsp:spPr>
        <a:xfrm>
          <a:off x="0" y="2440325"/>
          <a:ext cx="754380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t>Power efficient.</a:t>
          </a:r>
        </a:p>
      </dsp:txBody>
      <dsp:txXfrm>
        <a:off x="17563" y="2457888"/>
        <a:ext cx="7508674" cy="32464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8BFE1D-B364-42CF-8315-0A2F6D58C97D}">
      <dsp:nvSpPr>
        <dsp:cNvPr id="0" name=""/>
        <dsp:cNvSpPr/>
      </dsp:nvSpPr>
      <dsp:spPr>
        <a:xfrm>
          <a:off x="0" y="101156"/>
          <a:ext cx="3200401" cy="47670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i="0" kern="1200" dirty="0"/>
            <a:t>Detects &amp; Warn if a person enter with shoes</a:t>
          </a:r>
          <a:endParaRPr lang="en-US" sz="1200" kern="1200" dirty="0"/>
        </a:p>
      </dsp:txBody>
      <dsp:txXfrm>
        <a:off x="23271" y="124427"/>
        <a:ext cx="3153859" cy="430159"/>
      </dsp:txXfrm>
    </dsp:sp>
    <dsp:sp modelId="{2E97FAF7-1CD6-4D85-9617-FC6F1878CFE5}">
      <dsp:nvSpPr>
        <dsp:cNvPr id="0" name=""/>
        <dsp:cNvSpPr/>
      </dsp:nvSpPr>
      <dsp:spPr>
        <a:xfrm>
          <a:off x="0" y="612418"/>
          <a:ext cx="3200401" cy="47670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IOT Notification of count, of people stepped on the mat</a:t>
          </a:r>
        </a:p>
      </dsp:txBody>
      <dsp:txXfrm>
        <a:off x="23271" y="635689"/>
        <a:ext cx="3153859" cy="430159"/>
      </dsp:txXfrm>
    </dsp:sp>
    <dsp:sp modelId="{75C81FF6-D45B-4B92-B85F-0F81355D1644}">
      <dsp:nvSpPr>
        <dsp:cNvPr id="0" name=""/>
        <dsp:cNvSpPr/>
      </dsp:nvSpPr>
      <dsp:spPr>
        <a:xfrm>
          <a:off x="0" y="1123680"/>
          <a:ext cx="3200401" cy="47670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Welcomes guest</a:t>
          </a:r>
        </a:p>
      </dsp:txBody>
      <dsp:txXfrm>
        <a:off x="23271" y="1146951"/>
        <a:ext cx="3153859" cy="430159"/>
      </dsp:txXfrm>
    </dsp:sp>
    <dsp:sp modelId="{3EA3AFCF-51B1-455B-8710-0617BDD43288}">
      <dsp:nvSpPr>
        <dsp:cNvPr id="0" name=""/>
        <dsp:cNvSpPr/>
      </dsp:nvSpPr>
      <dsp:spPr>
        <a:xfrm>
          <a:off x="0" y="1634942"/>
          <a:ext cx="3200401" cy="47670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2 Months in 1 charge</a:t>
          </a:r>
        </a:p>
      </dsp:txBody>
      <dsp:txXfrm>
        <a:off x="23271" y="1658213"/>
        <a:ext cx="3153859" cy="430159"/>
      </dsp:txXfrm>
    </dsp:sp>
    <dsp:sp modelId="{BE9D5420-0DD2-409B-9E73-F7B1293EA546}">
      <dsp:nvSpPr>
        <dsp:cNvPr id="0" name=""/>
        <dsp:cNvSpPr/>
      </dsp:nvSpPr>
      <dsp:spPr>
        <a:xfrm>
          <a:off x="0" y="2146203"/>
          <a:ext cx="3200401" cy="47670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Remote audio turn off &amp; on</a:t>
          </a:r>
        </a:p>
      </dsp:txBody>
      <dsp:txXfrm>
        <a:off x="23271" y="2169474"/>
        <a:ext cx="3153859" cy="430159"/>
      </dsp:txXfrm>
    </dsp:sp>
    <dsp:sp modelId="{3E4E84F0-C99C-4ED8-8820-AB2D3C051847}">
      <dsp:nvSpPr>
        <dsp:cNvPr id="0" name=""/>
        <dsp:cNvSpPr/>
      </dsp:nvSpPr>
      <dsp:spPr>
        <a:xfrm>
          <a:off x="0" y="2657465"/>
          <a:ext cx="3200401" cy="47670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Detach &amp; Wash</a:t>
          </a:r>
        </a:p>
      </dsp:txBody>
      <dsp:txXfrm>
        <a:off x="23271" y="2680736"/>
        <a:ext cx="3153859" cy="43015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4A9877-54C5-4A9B-8DC8-E8A2A957391C}">
      <dsp:nvSpPr>
        <dsp:cNvPr id="0" name=""/>
        <dsp:cNvSpPr/>
      </dsp:nvSpPr>
      <dsp:spPr>
        <a:xfrm>
          <a:off x="0" y="0"/>
          <a:ext cx="2822575" cy="2822575"/>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E884692-D5F5-4964-A63B-4590A410A181}">
      <dsp:nvSpPr>
        <dsp:cNvPr id="0" name=""/>
        <dsp:cNvSpPr/>
      </dsp:nvSpPr>
      <dsp:spPr>
        <a:xfrm>
          <a:off x="1411287" y="0"/>
          <a:ext cx="6132512" cy="28225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Manufacturing cost</a:t>
          </a:r>
        </a:p>
      </dsp:txBody>
      <dsp:txXfrm>
        <a:off x="1411287" y="0"/>
        <a:ext cx="3066256" cy="282257"/>
      </dsp:txXfrm>
    </dsp:sp>
    <dsp:sp modelId="{00CC7412-4F49-4707-8B10-76CBC579393B}">
      <dsp:nvSpPr>
        <dsp:cNvPr id="0" name=""/>
        <dsp:cNvSpPr/>
      </dsp:nvSpPr>
      <dsp:spPr>
        <a:xfrm>
          <a:off x="211692" y="282257"/>
          <a:ext cx="2399189" cy="2399189"/>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79F7533-7439-4508-A2AE-A1E2ECD10601}">
      <dsp:nvSpPr>
        <dsp:cNvPr id="0" name=""/>
        <dsp:cNvSpPr/>
      </dsp:nvSpPr>
      <dsp:spPr>
        <a:xfrm>
          <a:off x="1411287" y="282257"/>
          <a:ext cx="6132512" cy="239918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Marketing cost</a:t>
          </a:r>
        </a:p>
      </dsp:txBody>
      <dsp:txXfrm>
        <a:off x="1411287" y="282257"/>
        <a:ext cx="3066256" cy="282257"/>
      </dsp:txXfrm>
    </dsp:sp>
    <dsp:sp modelId="{2467856A-3559-45B2-8990-A133567DA44B}">
      <dsp:nvSpPr>
        <dsp:cNvPr id="0" name=""/>
        <dsp:cNvSpPr/>
      </dsp:nvSpPr>
      <dsp:spPr>
        <a:xfrm>
          <a:off x="423385" y="564514"/>
          <a:ext cx="1975803" cy="1975803"/>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9E535C-AD59-4052-8576-CD50D81EB70C}">
      <dsp:nvSpPr>
        <dsp:cNvPr id="0" name=""/>
        <dsp:cNvSpPr/>
      </dsp:nvSpPr>
      <dsp:spPr>
        <a:xfrm>
          <a:off x="1411287" y="564514"/>
          <a:ext cx="6132512" cy="1975803"/>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Operations cost</a:t>
          </a:r>
        </a:p>
      </dsp:txBody>
      <dsp:txXfrm>
        <a:off x="1411287" y="564514"/>
        <a:ext cx="3066256" cy="282257"/>
      </dsp:txXfrm>
    </dsp:sp>
    <dsp:sp modelId="{741C530F-1E65-4D67-9422-D80D9CB754AF}">
      <dsp:nvSpPr>
        <dsp:cNvPr id="0" name=""/>
        <dsp:cNvSpPr/>
      </dsp:nvSpPr>
      <dsp:spPr>
        <a:xfrm>
          <a:off x="635078" y="846771"/>
          <a:ext cx="1552417" cy="1552417"/>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5A88F87-AA8D-4D2B-AAB9-D53E2E9E146B}">
      <dsp:nvSpPr>
        <dsp:cNvPr id="0" name=""/>
        <dsp:cNvSpPr/>
      </dsp:nvSpPr>
      <dsp:spPr>
        <a:xfrm>
          <a:off x="1411287" y="846771"/>
          <a:ext cx="6132512" cy="1552417"/>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Dealer margin [Industry Standard] </a:t>
          </a:r>
        </a:p>
      </dsp:txBody>
      <dsp:txXfrm>
        <a:off x="1411287" y="846771"/>
        <a:ext cx="3066256" cy="282260"/>
      </dsp:txXfrm>
    </dsp:sp>
    <dsp:sp modelId="{E5A5AFFE-E69D-4162-B978-A64E7DA33408}">
      <dsp:nvSpPr>
        <dsp:cNvPr id="0" name=""/>
        <dsp:cNvSpPr/>
      </dsp:nvSpPr>
      <dsp:spPr>
        <a:xfrm>
          <a:off x="846773" y="1129031"/>
          <a:ext cx="1129028" cy="1129028"/>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7AA314-D619-46E4-9CC6-750EB2C425C3}">
      <dsp:nvSpPr>
        <dsp:cNvPr id="0" name=""/>
        <dsp:cNvSpPr/>
      </dsp:nvSpPr>
      <dsp:spPr>
        <a:xfrm>
          <a:off x="1411287" y="1129031"/>
          <a:ext cx="6132512" cy="1129028"/>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Profit </a:t>
          </a:r>
        </a:p>
      </dsp:txBody>
      <dsp:txXfrm>
        <a:off x="1411287" y="1129031"/>
        <a:ext cx="3066256" cy="282257"/>
      </dsp:txXfrm>
    </dsp:sp>
    <dsp:sp modelId="{74390F5B-C46A-4E3D-8B66-5153B7B37F97}">
      <dsp:nvSpPr>
        <dsp:cNvPr id="0" name=""/>
        <dsp:cNvSpPr/>
      </dsp:nvSpPr>
      <dsp:spPr>
        <a:xfrm>
          <a:off x="1058466" y="1411288"/>
          <a:ext cx="705642" cy="705642"/>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E8D17E-ABEF-4429-9BDB-8D5288D4CF7E}">
      <dsp:nvSpPr>
        <dsp:cNvPr id="0" name=""/>
        <dsp:cNvSpPr/>
      </dsp:nvSpPr>
      <dsp:spPr>
        <a:xfrm>
          <a:off x="1411287" y="1411288"/>
          <a:ext cx="6132512" cy="705642"/>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Total</a:t>
          </a:r>
        </a:p>
      </dsp:txBody>
      <dsp:txXfrm>
        <a:off x="1411287" y="1411288"/>
        <a:ext cx="3066256" cy="282257"/>
      </dsp:txXfrm>
    </dsp:sp>
    <dsp:sp modelId="{742C5F36-CFEE-40B4-98EE-80A9E9BA3C05}">
      <dsp:nvSpPr>
        <dsp:cNvPr id="0" name=""/>
        <dsp:cNvSpPr/>
      </dsp:nvSpPr>
      <dsp:spPr>
        <a:xfrm>
          <a:off x="1270158" y="1693545"/>
          <a:ext cx="282257" cy="282257"/>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F902538-DCF4-4869-B468-EF34A5D9CFE2}">
      <dsp:nvSpPr>
        <dsp:cNvPr id="0" name=""/>
        <dsp:cNvSpPr/>
      </dsp:nvSpPr>
      <dsp:spPr>
        <a:xfrm>
          <a:off x="1411287" y="1693545"/>
          <a:ext cx="6132512" cy="282257"/>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+ 18 % GST &amp; Shipping</a:t>
          </a:r>
        </a:p>
      </dsp:txBody>
      <dsp:txXfrm>
        <a:off x="1411287" y="1693545"/>
        <a:ext cx="3066256" cy="282257"/>
      </dsp:txXfrm>
    </dsp:sp>
    <dsp:sp modelId="{C1E402BC-6803-4247-94C8-4378D797C33E}">
      <dsp:nvSpPr>
        <dsp:cNvPr id="0" name=""/>
        <dsp:cNvSpPr/>
      </dsp:nvSpPr>
      <dsp:spPr>
        <a:xfrm>
          <a:off x="4477543" y="0"/>
          <a:ext cx="3066256" cy="28225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500</a:t>
          </a:r>
        </a:p>
      </dsp:txBody>
      <dsp:txXfrm>
        <a:off x="4477543" y="0"/>
        <a:ext cx="3066256" cy="282257"/>
      </dsp:txXfrm>
    </dsp:sp>
    <dsp:sp modelId="{CA4055FD-4ACE-4005-A36F-CEE36A51D842}">
      <dsp:nvSpPr>
        <dsp:cNvPr id="0" name=""/>
        <dsp:cNvSpPr/>
      </dsp:nvSpPr>
      <dsp:spPr>
        <a:xfrm>
          <a:off x="4477543" y="282257"/>
          <a:ext cx="3066256" cy="28225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300</a:t>
          </a:r>
        </a:p>
      </dsp:txBody>
      <dsp:txXfrm>
        <a:off x="4477543" y="282257"/>
        <a:ext cx="3066256" cy="282257"/>
      </dsp:txXfrm>
    </dsp:sp>
    <dsp:sp modelId="{7E134DD0-2AE6-4DDB-9332-7A1C78C6B65F}">
      <dsp:nvSpPr>
        <dsp:cNvPr id="0" name=""/>
        <dsp:cNvSpPr/>
      </dsp:nvSpPr>
      <dsp:spPr>
        <a:xfrm>
          <a:off x="4477543" y="564514"/>
          <a:ext cx="3066256" cy="28225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200</a:t>
          </a:r>
        </a:p>
      </dsp:txBody>
      <dsp:txXfrm>
        <a:off x="4477543" y="564514"/>
        <a:ext cx="3066256" cy="282257"/>
      </dsp:txXfrm>
    </dsp:sp>
    <dsp:sp modelId="{433D5FAE-7582-472A-9E63-6630CFCDFB85}">
      <dsp:nvSpPr>
        <dsp:cNvPr id="0" name=""/>
        <dsp:cNvSpPr/>
      </dsp:nvSpPr>
      <dsp:spPr>
        <a:xfrm>
          <a:off x="4477543" y="846771"/>
          <a:ext cx="3066256" cy="28226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200</a:t>
          </a:r>
        </a:p>
      </dsp:txBody>
      <dsp:txXfrm>
        <a:off x="4477543" y="846771"/>
        <a:ext cx="3066256" cy="282260"/>
      </dsp:txXfrm>
    </dsp:sp>
    <dsp:sp modelId="{505E1682-54D0-4978-9653-CCF60A4D4360}">
      <dsp:nvSpPr>
        <dsp:cNvPr id="0" name=""/>
        <dsp:cNvSpPr/>
      </dsp:nvSpPr>
      <dsp:spPr>
        <a:xfrm>
          <a:off x="4477543" y="1129031"/>
          <a:ext cx="3066256" cy="28225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200</a:t>
          </a:r>
        </a:p>
      </dsp:txBody>
      <dsp:txXfrm>
        <a:off x="4477543" y="1129031"/>
        <a:ext cx="3066256" cy="282257"/>
      </dsp:txXfrm>
    </dsp:sp>
    <dsp:sp modelId="{CCB17DD1-8D15-48C2-8543-9AB210779D7F}">
      <dsp:nvSpPr>
        <dsp:cNvPr id="0" name=""/>
        <dsp:cNvSpPr/>
      </dsp:nvSpPr>
      <dsp:spPr>
        <a:xfrm>
          <a:off x="4477543" y="1411288"/>
          <a:ext cx="3066256" cy="28225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1,400</a:t>
          </a:r>
        </a:p>
      </dsp:txBody>
      <dsp:txXfrm>
        <a:off x="4477543" y="1411288"/>
        <a:ext cx="3066256" cy="282257"/>
      </dsp:txXfrm>
    </dsp:sp>
    <dsp:sp modelId="{99D23F3D-5DAC-4612-B5D7-57CC4F6CC6E6}">
      <dsp:nvSpPr>
        <dsp:cNvPr id="0" name=""/>
        <dsp:cNvSpPr/>
      </dsp:nvSpPr>
      <dsp:spPr>
        <a:xfrm>
          <a:off x="4477543" y="1693545"/>
          <a:ext cx="3066256" cy="28225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1,699</a:t>
          </a:r>
        </a:p>
      </dsp:txBody>
      <dsp:txXfrm>
        <a:off x="4477543" y="1693545"/>
        <a:ext cx="3066256" cy="28225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09BDD9-B4F6-43A1-97C0-D98C1E72D893}">
      <dsp:nvSpPr>
        <dsp:cNvPr id="0" name=""/>
        <dsp:cNvSpPr/>
      </dsp:nvSpPr>
      <dsp:spPr>
        <a:xfrm>
          <a:off x="0" y="0"/>
          <a:ext cx="2822575" cy="2822575"/>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4EB050-3B13-4BFF-90E1-8D9CAB9D0BE3}">
      <dsp:nvSpPr>
        <dsp:cNvPr id="0" name=""/>
        <dsp:cNvSpPr/>
      </dsp:nvSpPr>
      <dsp:spPr>
        <a:xfrm>
          <a:off x="1411287" y="0"/>
          <a:ext cx="6132512" cy="28225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Direct Sales</a:t>
          </a:r>
        </a:p>
      </dsp:txBody>
      <dsp:txXfrm>
        <a:off x="1411287" y="0"/>
        <a:ext cx="6132512" cy="1340723"/>
      </dsp:txXfrm>
    </dsp:sp>
    <dsp:sp modelId="{5F2A2B53-B5DA-4D75-A0A5-ECF9D5EE4601}">
      <dsp:nvSpPr>
        <dsp:cNvPr id="0" name=""/>
        <dsp:cNvSpPr/>
      </dsp:nvSpPr>
      <dsp:spPr>
        <a:xfrm>
          <a:off x="740925" y="1340723"/>
          <a:ext cx="1340723" cy="1340723"/>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90F838-A90F-4282-B1B2-81692D5D9ABC}">
      <dsp:nvSpPr>
        <dsp:cNvPr id="0" name=""/>
        <dsp:cNvSpPr/>
      </dsp:nvSpPr>
      <dsp:spPr>
        <a:xfrm>
          <a:off x="1411287" y="1340723"/>
          <a:ext cx="6132512" cy="1340723"/>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IOT App subscription 199/ Year</a:t>
          </a:r>
        </a:p>
      </dsp:txBody>
      <dsp:txXfrm>
        <a:off x="1411287" y="1340723"/>
        <a:ext cx="6132512" cy="13407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054C77-4EBA-4313-95A8-0E0D80D3C8B1}">
      <dsp:nvSpPr>
        <dsp:cNvPr id="0" name=""/>
        <dsp:cNvSpPr/>
      </dsp:nvSpPr>
      <dsp:spPr>
        <a:xfrm>
          <a:off x="6399" y="272055"/>
          <a:ext cx="2071799" cy="82871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Hospitals &amp; Medicals</a:t>
          </a:r>
        </a:p>
      </dsp:txBody>
      <dsp:txXfrm>
        <a:off x="420759" y="272055"/>
        <a:ext cx="1243080" cy="828719"/>
      </dsp:txXfrm>
    </dsp:sp>
    <dsp:sp modelId="{66D4D2D4-5E5E-4CCC-8F84-7E6F41AE174C}">
      <dsp:nvSpPr>
        <dsp:cNvPr id="0" name=""/>
        <dsp:cNvSpPr/>
      </dsp:nvSpPr>
      <dsp:spPr>
        <a:xfrm>
          <a:off x="1808864" y="342496"/>
          <a:ext cx="2127240" cy="68783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970" tIns="6985" rIns="0" bIns="6985" numCol="1" spcCol="1270" anchor="ctr" anchorCtr="0">
          <a:noAutofit/>
        </a:bodyPr>
        <a:lstStyle/>
        <a:p>
          <a:pPr marL="0" lvl="0" indent="0" algn="ctr" defTabSz="466725">
            <a:lnSpc>
              <a:spcPct val="90000"/>
            </a:lnSpc>
            <a:spcBef>
              <a:spcPct val="0"/>
            </a:spcBef>
            <a:spcAft>
              <a:spcPct val="35000"/>
            </a:spcAft>
            <a:buNone/>
          </a:pPr>
          <a:r>
            <a:rPr lang="en-US" sz="1050" kern="1200" dirty="0"/>
            <a:t>Total 90k ICU wards in India</a:t>
          </a:r>
        </a:p>
      </dsp:txBody>
      <dsp:txXfrm>
        <a:off x="2152783" y="342496"/>
        <a:ext cx="1439403" cy="687837"/>
      </dsp:txXfrm>
    </dsp:sp>
    <dsp:sp modelId="{38DDC5F0-5C68-4FA2-A779-6A76A49BB891}">
      <dsp:nvSpPr>
        <dsp:cNvPr id="0" name=""/>
        <dsp:cNvSpPr/>
      </dsp:nvSpPr>
      <dsp:spPr>
        <a:xfrm>
          <a:off x="3695361" y="342496"/>
          <a:ext cx="1719593" cy="68783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970" tIns="6985" rIns="0" bIns="6985" numCol="1" spcCol="1270" anchor="ctr" anchorCtr="0">
          <a:noAutofit/>
        </a:bodyPr>
        <a:lstStyle/>
        <a:p>
          <a:pPr marL="0" lvl="0" indent="0" algn="ctr" defTabSz="466725">
            <a:lnSpc>
              <a:spcPct val="90000"/>
            </a:lnSpc>
            <a:spcBef>
              <a:spcPct val="0"/>
            </a:spcBef>
            <a:spcAft>
              <a:spcPct val="35000"/>
            </a:spcAft>
            <a:buNone/>
          </a:pPr>
          <a:r>
            <a:rPr lang="en-US" sz="1050" kern="1200" dirty="0"/>
            <a:t>3%</a:t>
          </a:r>
          <a:r>
            <a:rPr lang="en-US" sz="1050" kern="1200" baseline="0" dirty="0"/>
            <a:t> of 90k= 27000  </a:t>
          </a:r>
          <a:endParaRPr lang="en-US" sz="1050" kern="1200" dirty="0"/>
        </a:p>
      </dsp:txBody>
      <dsp:txXfrm>
        <a:off x="4039280" y="342496"/>
        <a:ext cx="1031756" cy="687837"/>
      </dsp:txXfrm>
    </dsp:sp>
    <dsp:sp modelId="{BF66FD0A-C741-0C45-BD10-6EA2320CA24E}">
      <dsp:nvSpPr>
        <dsp:cNvPr id="0" name=""/>
        <dsp:cNvSpPr/>
      </dsp:nvSpPr>
      <dsp:spPr>
        <a:xfrm>
          <a:off x="5162549" y="363537"/>
          <a:ext cx="2638045" cy="68783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970" tIns="6985" rIns="0" bIns="6985" numCol="1" spcCol="1270" anchor="ctr" anchorCtr="0">
          <a:noAutofit/>
        </a:bodyPr>
        <a:lstStyle/>
        <a:p>
          <a:pPr marL="0" lvl="0" indent="0" algn="ctr" defTabSz="466725">
            <a:lnSpc>
              <a:spcPct val="90000"/>
            </a:lnSpc>
            <a:spcBef>
              <a:spcPct val="0"/>
            </a:spcBef>
            <a:spcAft>
              <a:spcPct val="35000"/>
            </a:spcAft>
            <a:buNone/>
          </a:pPr>
          <a:r>
            <a:rPr lang="en-GB" sz="1050" kern="1200" dirty="0"/>
            <a:t>Those big complex hospitals which have well established ICU wards and seeking for good hygienic facilities.</a:t>
          </a:r>
        </a:p>
      </dsp:txBody>
      <dsp:txXfrm>
        <a:off x="5506468" y="363537"/>
        <a:ext cx="1950208" cy="687837"/>
      </dsp:txXfrm>
    </dsp:sp>
    <dsp:sp modelId="{AD491E8F-04C5-4326-A603-8F03457EADC9}">
      <dsp:nvSpPr>
        <dsp:cNvPr id="0" name=""/>
        <dsp:cNvSpPr/>
      </dsp:nvSpPr>
      <dsp:spPr>
        <a:xfrm>
          <a:off x="6399" y="1216796"/>
          <a:ext cx="2071799" cy="82871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Middle class families' homes</a:t>
          </a:r>
        </a:p>
      </dsp:txBody>
      <dsp:txXfrm>
        <a:off x="420759" y="1216796"/>
        <a:ext cx="1243080" cy="828719"/>
      </dsp:txXfrm>
    </dsp:sp>
    <dsp:sp modelId="{FAAEDF9C-BF84-4D7A-8439-41186EF69A22}">
      <dsp:nvSpPr>
        <dsp:cNvPr id="0" name=""/>
        <dsp:cNvSpPr/>
      </dsp:nvSpPr>
      <dsp:spPr>
        <a:xfrm>
          <a:off x="1808864" y="1287237"/>
          <a:ext cx="2207011" cy="68783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US" sz="1000" kern="1200" dirty="0"/>
            <a:t>4.35</a:t>
          </a:r>
          <a:r>
            <a:rPr lang="en-US" sz="1000" kern="1200" baseline="0" dirty="0"/>
            <a:t> Crores comfortable and upper middle-class families  in India</a:t>
          </a:r>
          <a:endParaRPr lang="en-US" sz="1000" kern="1200" dirty="0"/>
        </a:p>
      </dsp:txBody>
      <dsp:txXfrm>
        <a:off x="2152783" y="1287237"/>
        <a:ext cx="1519174" cy="687837"/>
      </dsp:txXfrm>
    </dsp:sp>
    <dsp:sp modelId="{210ECE22-A6A3-4325-A129-4FBC2AEBB9F3}">
      <dsp:nvSpPr>
        <dsp:cNvPr id="0" name=""/>
        <dsp:cNvSpPr/>
      </dsp:nvSpPr>
      <dsp:spPr>
        <a:xfrm>
          <a:off x="3775133" y="1287237"/>
          <a:ext cx="1719593" cy="68783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US" sz="1000" kern="1200" dirty="0"/>
            <a:t>1</a:t>
          </a:r>
          <a:r>
            <a:rPr lang="en-US" sz="900" kern="1200" dirty="0"/>
            <a:t>%</a:t>
          </a:r>
          <a:r>
            <a:rPr lang="en-US" sz="900" kern="1200" baseline="0" dirty="0"/>
            <a:t> of 4.35 crores= 435000  </a:t>
          </a:r>
          <a:endParaRPr lang="en-US" sz="900" kern="1200" dirty="0"/>
        </a:p>
      </dsp:txBody>
      <dsp:txXfrm>
        <a:off x="4119052" y="1287237"/>
        <a:ext cx="1031756" cy="687837"/>
      </dsp:txXfrm>
    </dsp:sp>
    <dsp:sp modelId="{F4CE7634-5F1B-4757-8F40-21412C4A9C80}">
      <dsp:nvSpPr>
        <dsp:cNvPr id="0" name=""/>
        <dsp:cNvSpPr/>
      </dsp:nvSpPr>
      <dsp:spPr>
        <a:xfrm>
          <a:off x="5253983" y="1302049"/>
          <a:ext cx="2561024" cy="65821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US" sz="1000" kern="1200" dirty="0"/>
            <a:t>Families</a:t>
          </a:r>
          <a:r>
            <a:rPr lang="en-US" sz="1000" kern="1200" baseline="0" dirty="0"/>
            <a:t> which have small kids and old parents(or In-laws), can use this to ensure their family hygiene, amid covid-19 and other infectious viruses.</a:t>
          </a:r>
          <a:endParaRPr lang="en-US" sz="1000" kern="1200" dirty="0"/>
        </a:p>
      </dsp:txBody>
      <dsp:txXfrm>
        <a:off x="5583089" y="1302049"/>
        <a:ext cx="1902812" cy="658212"/>
      </dsp:txXfrm>
    </dsp:sp>
    <dsp:sp modelId="{4020D9B6-4196-4016-9BAA-4455C25F3A12}">
      <dsp:nvSpPr>
        <dsp:cNvPr id="0" name=""/>
        <dsp:cNvSpPr/>
      </dsp:nvSpPr>
      <dsp:spPr>
        <a:xfrm>
          <a:off x="6399" y="2161536"/>
          <a:ext cx="2071799" cy="82871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Server rooms &amp; Dust free campuses </a:t>
          </a:r>
        </a:p>
      </dsp:txBody>
      <dsp:txXfrm>
        <a:off x="420759" y="2161536"/>
        <a:ext cx="1243080" cy="828719"/>
      </dsp:txXfrm>
    </dsp:sp>
    <dsp:sp modelId="{177F0F2E-3B81-42F3-9910-BC746916505F}">
      <dsp:nvSpPr>
        <dsp:cNvPr id="0" name=""/>
        <dsp:cNvSpPr/>
      </dsp:nvSpPr>
      <dsp:spPr>
        <a:xfrm>
          <a:off x="1808864" y="2231977"/>
          <a:ext cx="2575452" cy="68783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 tIns="5715" rIns="0" bIns="5715" numCol="1" spcCol="1270" anchor="ctr" anchorCtr="0">
          <a:noAutofit/>
        </a:bodyPr>
        <a:lstStyle/>
        <a:p>
          <a:pPr marL="0" lvl="0" indent="0" algn="ctr" defTabSz="400050">
            <a:lnSpc>
              <a:spcPct val="90000"/>
            </a:lnSpc>
            <a:spcBef>
              <a:spcPct val="0"/>
            </a:spcBef>
            <a:spcAft>
              <a:spcPct val="35000"/>
            </a:spcAft>
            <a:buNone/>
          </a:pPr>
          <a:r>
            <a:rPr lang="en-US" sz="900" kern="1200" dirty="0"/>
            <a:t>Total</a:t>
          </a:r>
          <a:r>
            <a:rPr lang="en-US" sz="900" kern="1200" baseline="0" dirty="0"/>
            <a:t> of approx. 12k high security and hygienic buildings and chambers in India(Nuclear power plants, ISRO, DRDO centres, etc.)</a:t>
          </a:r>
          <a:endParaRPr lang="en-US" sz="900" kern="1200" dirty="0"/>
        </a:p>
      </dsp:txBody>
      <dsp:txXfrm>
        <a:off x="2152783" y="2231977"/>
        <a:ext cx="1887615" cy="687837"/>
      </dsp:txXfrm>
    </dsp:sp>
    <dsp:sp modelId="{7D57D503-EE39-4022-8977-483E90868C14}">
      <dsp:nvSpPr>
        <dsp:cNvPr id="0" name=""/>
        <dsp:cNvSpPr/>
      </dsp:nvSpPr>
      <dsp:spPr>
        <a:xfrm>
          <a:off x="4143573" y="2231977"/>
          <a:ext cx="1719593" cy="68783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US" sz="1000" kern="1200" dirty="0"/>
            <a:t>10% of 12k= 1200 * 10 = 12,000</a:t>
          </a:r>
        </a:p>
      </dsp:txBody>
      <dsp:txXfrm>
        <a:off x="4487492" y="2231977"/>
        <a:ext cx="1031756" cy="687837"/>
      </dsp:txXfrm>
    </dsp:sp>
    <dsp:sp modelId="{D09AFB8D-987D-47E2-AB1A-483668644443}">
      <dsp:nvSpPr>
        <dsp:cNvPr id="0" name=""/>
        <dsp:cNvSpPr/>
      </dsp:nvSpPr>
      <dsp:spPr>
        <a:xfrm>
          <a:off x="5622423" y="2231977"/>
          <a:ext cx="2257877" cy="687837"/>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 tIns="5715" rIns="0" bIns="5715" numCol="1" spcCol="1270" anchor="ctr" anchorCtr="0">
          <a:noAutofit/>
        </a:bodyPr>
        <a:lstStyle/>
        <a:p>
          <a:pPr marL="0" lvl="0" indent="0" algn="ctr" defTabSz="400050">
            <a:lnSpc>
              <a:spcPct val="90000"/>
            </a:lnSpc>
            <a:spcBef>
              <a:spcPct val="0"/>
            </a:spcBef>
            <a:spcAft>
              <a:spcPct val="35000"/>
            </a:spcAft>
            <a:buNone/>
          </a:pPr>
          <a:r>
            <a:rPr lang="en-US" sz="900" kern="1200" dirty="0"/>
            <a:t>Highly hygienic chambers and rooms that  are required to keep clean strictly that even dust particles are not allowed in them.</a:t>
          </a:r>
        </a:p>
      </dsp:txBody>
      <dsp:txXfrm>
        <a:off x="5966342" y="2231977"/>
        <a:ext cx="1570040" cy="68783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698C1E-85A7-4159-994E-36C277B59E9C}">
      <dsp:nvSpPr>
        <dsp:cNvPr id="0" name=""/>
        <dsp:cNvSpPr/>
      </dsp:nvSpPr>
      <dsp:spPr>
        <a:xfrm>
          <a:off x="6335" y="739117"/>
          <a:ext cx="2196912" cy="1623509"/>
        </a:xfrm>
        <a:prstGeom prst="rect">
          <a:avLst/>
        </a:prstGeom>
        <a:blipFill>
          <a:blip xmlns:r="http://schemas.openxmlformats.org/officeDocument/2006/relationships" r:embed="rId1"/>
          <a:srcRect/>
          <a:stretch>
            <a:fillRect l="-7000" r="-7000"/>
          </a:stretch>
        </a:blipFill>
        <a:ln>
          <a:noFill/>
        </a:ln>
        <a:effectLst/>
      </dsp:spPr>
      <dsp:style>
        <a:lnRef idx="0">
          <a:scrgbClr r="0" g="0" b="0"/>
        </a:lnRef>
        <a:fillRef idx="1">
          <a:scrgbClr r="0" g="0" b="0"/>
        </a:fillRef>
        <a:effectRef idx="0">
          <a:scrgbClr r="0" g="0" b="0"/>
        </a:effectRef>
        <a:fontRef idx="minor"/>
      </dsp:style>
    </dsp:sp>
    <dsp:sp modelId="{8019B813-CBAA-4F52-A2D7-CA48CFC98C46}">
      <dsp:nvSpPr>
        <dsp:cNvPr id="0" name=""/>
        <dsp:cNvSpPr/>
      </dsp:nvSpPr>
      <dsp:spPr>
        <a:xfrm>
          <a:off x="450391" y="2068254"/>
          <a:ext cx="1893083" cy="45493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marL="0" lvl="0" indent="0" algn="l" defTabSz="666750">
            <a:lnSpc>
              <a:spcPct val="90000"/>
            </a:lnSpc>
            <a:spcBef>
              <a:spcPct val="0"/>
            </a:spcBef>
            <a:spcAft>
              <a:spcPct val="5000"/>
            </a:spcAft>
            <a:buNone/>
          </a:pPr>
          <a:r>
            <a:rPr lang="en-US" sz="1500" kern="1200" dirty="0"/>
            <a:t>Security mats</a:t>
          </a:r>
        </a:p>
        <a:p>
          <a:pPr marL="114300" lvl="1" indent="-114300" algn="l" defTabSz="533400">
            <a:lnSpc>
              <a:spcPct val="90000"/>
            </a:lnSpc>
            <a:spcBef>
              <a:spcPct val="0"/>
            </a:spcBef>
            <a:spcAft>
              <a:spcPct val="15000"/>
            </a:spcAft>
            <a:buChar char="•"/>
          </a:pPr>
          <a:r>
            <a:rPr lang="en-US" sz="1200" kern="1200" dirty="0"/>
            <a:t>Cost-7,000</a:t>
          </a:r>
        </a:p>
      </dsp:txBody>
      <dsp:txXfrm>
        <a:off x="450391" y="2068254"/>
        <a:ext cx="1893083" cy="454939"/>
      </dsp:txXfrm>
    </dsp:sp>
    <dsp:sp modelId="{EE463676-51C9-4A9D-83FE-62C1CB782A19}">
      <dsp:nvSpPr>
        <dsp:cNvPr id="0" name=""/>
        <dsp:cNvSpPr/>
      </dsp:nvSpPr>
      <dsp:spPr>
        <a:xfrm>
          <a:off x="2774779" y="739117"/>
          <a:ext cx="2196912" cy="162350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000" b="-2000"/>
          </a:stretch>
        </a:blipFill>
        <a:ln>
          <a:noFill/>
        </a:ln>
        <a:effectLst/>
      </dsp:spPr>
      <dsp:style>
        <a:lnRef idx="0">
          <a:scrgbClr r="0" g="0" b="0"/>
        </a:lnRef>
        <a:fillRef idx="1">
          <a:scrgbClr r="0" g="0" b="0"/>
        </a:fillRef>
        <a:effectRef idx="0">
          <a:scrgbClr r="0" g="0" b="0"/>
        </a:effectRef>
        <a:fontRef idx="minor"/>
      </dsp:style>
    </dsp:sp>
    <dsp:sp modelId="{9786569B-3DDA-4470-861E-9747A919FC07}">
      <dsp:nvSpPr>
        <dsp:cNvPr id="0" name=""/>
        <dsp:cNvSpPr/>
      </dsp:nvSpPr>
      <dsp:spPr>
        <a:xfrm>
          <a:off x="3218836" y="2068254"/>
          <a:ext cx="1893083" cy="45493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marL="0" lvl="0" indent="0" algn="l" defTabSz="666750">
            <a:lnSpc>
              <a:spcPct val="90000"/>
            </a:lnSpc>
            <a:spcBef>
              <a:spcPct val="0"/>
            </a:spcBef>
            <a:spcAft>
              <a:spcPct val="5000"/>
            </a:spcAft>
            <a:buNone/>
          </a:pPr>
          <a:r>
            <a:rPr lang="en-US" sz="1500" kern="1200" dirty="0"/>
            <a:t>Alarm mats</a:t>
          </a:r>
        </a:p>
        <a:p>
          <a:pPr marL="114300" lvl="1" indent="-114300" algn="l" defTabSz="533400">
            <a:lnSpc>
              <a:spcPct val="90000"/>
            </a:lnSpc>
            <a:spcBef>
              <a:spcPct val="0"/>
            </a:spcBef>
            <a:spcAft>
              <a:spcPct val="15000"/>
            </a:spcAft>
            <a:buChar char="•"/>
          </a:pPr>
          <a:r>
            <a:rPr lang="en-US" sz="1200" kern="1200" dirty="0"/>
            <a:t>Cost- 4,000</a:t>
          </a:r>
        </a:p>
      </dsp:txBody>
      <dsp:txXfrm>
        <a:off x="3218836" y="2068254"/>
        <a:ext cx="1893083" cy="454939"/>
      </dsp:txXfrm>
    </dsp:sp>
    <dsp:sp modelId="{98DA0BF5-AFB4-45D2-89FF-AFF9D1FE79FA}">
      <dsp:nvSpPr>
        <dsp:cNvPr id="0" name=""/>
        <dsp:cNvSpPr/>
      </dsp:nvSpPr>
      <dsp:spPr>
        <a:xfrm>
          <a:off x="5543224" y="739117"/>
          <a:ext cx="2196912" cy="1623509"/>
        </a:xfrm>
        <a:prstGeom prst="rect">
          <a:avLst/>
        </a:prstGeom>
        <a:blipFill>
          <a:blip xmlns:r="http://schemas.openxmlformats.org/officeDocument/2006/relationships" r:embed="rId3"/>
          <a:srcRect/>
          <a:stretch>
            <a:fillRect t="-2000" b="-2000"/>
          </a:stretch>
        </a:blipFill>
        <a:ln>
          <a:noFill/>
        </a:ln>
        <a:effectLst/>
      </dsp:spPr>
      <dsp:style>
        <a:lnRef idx="0">
          <a:scrgbClr r="0" g="0" b="0"/>
        </a:lnRef>
        <a:fillRef idx="1">
          <a:scrgbClr r="0" g="0" b="0"/>
        </a:fillRef>
        <a:effectRef idx="0">
          <a:scrgbClr r="0" g="0" b="0"/>
        </a:effectRef>
        <a:fontRef idx="minor"/>
      </dsp:style>
    </dsp:sp>
    <dsp:sp modelId="{2E9D7F54-9B11-410A-A782-DBA0AB3BB667}">
      <dsp:nvSpPr>
        <dsp:cNvPr id="0" name=""/>
        <dsp:cNvSpPr/>
      </dsp:nvSpPr>
      <dsp:spPr>
        <a:xfrm>
          <a:off x="5987280" y="2068254"/>
          <a:ext cx="1893083" cy="45493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marL="0" lvl="0" indent="0" algn="l" defTabSz="666750">
            <a:lnSpc>
              <a:spcPct val="90000"/>
            </a:lnSpc>
            <a:spcBef>
              <a:spcPct val="0"/>
            </a:spcBef>
            <a:spcAft>
              <a:spcPct val="5000"/>
            </a:spcAft>
            <a:buNone/>
          </a:pPr>
          <a:r>
            <a:rPr lang="en-US" sz="1500" kern="1200" dirty="0"/>
            <a:t>Halloween ghost mats</a:t>
          </a:r>
        </a:p>
        <a:p>
          <a:pPr marL="114300" lvl="1" indent="-114300" algn="l" defTabSz="533400">
            <a:lnSpc>
              <a:spcPct val="90000"/>
            </a:lnSpc>
            <a:spcBef>
              <a:spcPct val="0"/>
            </a:spcBef>
            <a:spcAft>
              <a:spcPct val="15000"/>
            </a:spcAft>
            <a:buChar char="•"/>
          </a:pPr>
          <a:r>
            <a:rPr lang="en-US" sz="1200" kern="1200" dirty="0"/>
            <a:t>Cost- 1,800</a:t>
          </a:r>
        </a:p>
      </dsp:txBody>
      <dsp:txXfrm>
        <a:off x="5987280" y="2068254"/>
        <a:ext cx="1893083" cy="45493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8F7A86-DCD7-45F1-9263-FA3F327AA459}">
      <dsp:nvSpPr>
        <dsp:cNvPr id="0" name=""/>
        <dsp:cNvSpPr/>
      </dsp:nvSpPr>
      <dsp:spPr>
        <a:xfrm>
          <a:off x="0" y="30507"/>
          <a:ext cx="7543800"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Minimalistic design</a:t>
          </a:r>
        </a:p>
      </dsp:txBody>
      <dsp:txXfrm>
        <a:off x="18734" y="49241"/>
        <a:ext cx="7506332" cy="346292"/>
      </dsp:txXfrm>
    </dsp:sp>
    <dsp:sp modelId="{3954ACCF-B526-46E8-81A2-30294AFBFCE0}">
      <dsp:nvSpPr>
        <dsp:cNvPr id="0" name=""/>
        <dsp:cNvSpPr/>
      </dsp:nvSpPr>
      <dsp:spPr>
        <a:xfrm>
          <a:off x="0" y="460347"/>
          <a:ext cx="7543800"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Warmly</a:t>
          </a:r>
          <a:r>
            <a:rPr lang="en-US" sz="1600" kern="1200" baseline="0" dirty="0"/>
            <a:t> welcomes the guest</a:t>
          </a:r>
          <a:endParaRPr lang="en-US" sz="1600" kern="1200" dirty="0"/>
        </a:p>
      </dsp:txBody>
      <dsp:txXfrm>
        <a:off x="18734" y="479081"/>
        <a:ext cx="7506332" cy="346292"/>
      </dsp:txXfrm>
    </dsp:sp>
    <dsp:sp modelId="{309E7491-5634-45D8-9890-B0D7C8C57BAC}">
      <dsp:nvSpPr>
        <dsp:cNvPr id="0" name=""/>
        <dsp:cNvSpPr/>
      </dsp:nvSpPr>
      <dsp:spPr>
        <a:xfrm>
          <a:off x="0" y="890187"/>
          <a:ext cx="7543800"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Enhances security by notification</a:t>
          </a:r>
        </a:p>
      </dsp:txBody>
      <dsp:txXfrm>
        <a:off x="18734" y="908921"/>
        <a:ext cx="7506332" cy="346292"/>
      </dsp:txXfrm>
    </dsp:sp>
    <dsp:sp modelId="{AE989C1F-3B30-4759-BE2B-E09DD0202E32}">
      <dsp:nvSpPr>
        <dsp:cNvPr id="0" name=""/>
        <dsp:cNvSpPr/>
      </dsp:nvSpPr>
      <dsp:spPr>
        <a:xfrm>
          <a:off x="0" y="1320027"/>
          <a:ext cx="7543800"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baseline="0"/>
            <a:t>Easily washable</a:t>
          </a:r>
          <a:endParaRPr lang="en-US" sz="1600" kern="1200" dirty="0"/>
        </a:p>
      </dsp:txBody>
      <dsp:txXfrm>
        <a:off x="18734" y="1338761"/>
        <a:ext cx="7506332" cy="346292"/>
      </dsp:txXfrm>
    </dsp:sp>
    <dsp:sp modelId="{CBC63E97-B518-459D-8FC4-A80032D97B48}">
      <dsp:nvSpPr>
        <dsp:cNvPr id="0" name=""/>
        <dsp:cNvSpPr/>
      </dsp:nvSpPr>
      <dsp:spPr>
        <a:xfrm>
          <a:off x="0" y="1749867"/>
          <a:ext cx="7543800"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2 Months in 1 charge.</a:t>
          </a:r>
        </a:p>
      </dsp:txBody>
      <dsp:txXfrm>
        <a:off x="18734" y="1768601"/>
        <a:ext cx="7506332" cy="346292"/>
      </dsp:txXfrm>
    </dsp:sp>
    <dsp:sp modelId="{B1C3A1DD-E97B-454D-A7DC-EC7671CEBE4E}">
      <dsp:nvSpPr>
        <dsp:cNvPr id="0" name=""/>
        <dsp:cNvSpPr/>
      </dsp:nvSpPr>
      <dsp:spPr>
        <a:xfrm>
          <a:off x="0" y="2179707"/>
          <a:ext cx="7543800"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Volume control</a:t>
          </a:r>
        </a:p>
      </dsp:txBody>
      <dsp:txXfrm>
        <a:off x="18734" y="2198441"/>
        <a:ext cx="7506332"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11.xml><?xml version="1.0" encoding="utf-8"?>
<dgm:layoutDef xmlns:dgm="http://schemas.openxmlformats.org/drawingml/2006/diagram" xmlns:a="http://schemas.openxmlformats.org/drawingml/2006/main" uniqueId="urn:microsoft.com/office/officeart/2008/layout/TitledPictureBlocks">
  <dgm:title val=""/>
  <dgm:desc val=""/>
  <dgm:catLst>
    <dgm:cat type="picture" pri="10000"/>
    <dgm:cat type="pictureconvert" pri="10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60" srcId="0" destId="10" srcOrd="0" destOrd="0"/>
        <dgm:cxn modelId="12" srcId="10" destId="11" srcOrd="0" destOrd="0"/>
        <dgm:cxn modelId="7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 modelId="90" srcId="0" destId="40" srcOrd="3" destOrd="0"/>
        <dgm:cxn modelId="42" srcId="40" destId="41" srcOrd="0" destOrd="0"/>
      </dgm:cxnLst>
      <dgm:bg/>
      <dgm:whole/>
    </dgm:dataModel>
  </dgm:clrData>
  <dgm:layoutNode name="rootNode">
    <dgm:varLst>
      <dgm:chMax/>
      <dgm:chPref/>
      <dgm:dir/>
      <dgm:animLvl val="lvl"/>
    </dgm:varLst>
    <dgm:choose name="Name0">
      <dgm:if name="Name1" func="var" arg="dir" op="equ" val="norm">
        <dgm:alg type="snake">
          <dgm:param type="off" val="ctr"/>
          <dgm:param type="grDir" val="tL"/>
        </dgm:alg>
      </dgm:if>
      <dgm:else name="Name2">
        <dgm:alg type="snake">
          <dgm:param type="off" val="ctr"/>
          <dgm:param type="grDir" val="tR"/>
        </dgm:alg>
      </dgm:else>
    </dgm:choose>
    <dgm:shape xmlns:r="http://schemas.openxmlformats.org/officeDocument/2006/relationships" r:blip="">
      <dgm:adjLst/>
    </dgm:shape>
    <dgm:constrLst>
      <dgm:constr type="primFontSz" for="des" forName="ParentText" op="equ"/>
      <dgm:constr type="primFontSz" for="des" forName="ChildText" op="equ"/>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3787"/>
        </dgm:alg>
        <dgm:shape xmlns:r="http://schemas.openxmlformats.org/officeDocument/2006/relationships" r:blip="">
          <dgm:adjLst/>
        </dgm:shape>
        <dgm:choose name="Name3">
          <dgm:if name="Name4" func="var" arg="dir" op="equ" val="norm">
            <dgm:constrLst>
              <dgm:constr type="l" for="ch" forName="ParentText" refType="w" fact="0"/>
              <dgm:constr type="t" for="ch" forName="ParentText" refType="h" fact="0"/>
              <dgm:constr type="w" for="ch" forName="ParentText" refType="w" fact="0.7457"/>
              <dgm:constr type="h" for="ch" forName="ParentText" refType="h" fact="0.15"/>
              <dgm:constr type="l" for="ch" forName="Image" refType="w" fact="0"/>
              <dgm:constr type="t" for="ch" forName="Image" refType="h" fact="0.1661"/>
              <dgm:constr type="w" for="ch" forName="Image" refType="w" fact="0.7457"/>
              <dgm:constr type="h" for="ch" forName="Image" refType="h" fact="0.8711"/>
              <dgm:constr type="l" for="ch" forName="ChildText" refType="w" fact="0.6464"/>
              <dgm:constr type="t" for="ch" forName="ChildText" refType="h" fact="0.288"/>
              <dgm:constr type="w" for="ch" forName="ChildText" refType="w" fact="0.3536"/>
              <dgm:constr type="h" for="ch" forName="ChildText" refType="h" fact="0.5074"/>
            </dgm:constrLst>
          </dgm:if>
          <dgm:else name="Name5">
            <dgm:constrLst>
              <dgm:constr type="l" for="ch" forName="ParentText" refType="w" fact="0.26"/>
              <dgm:constr type="t" for="ch" forName="ParentText" refType="h" fact="0"/>
              <dgm:constr type="w" for="ch" forName="ParentText" refType="w" fact="0.7457"/>
              <dgm:constr type="h" for="ch" forName="ParentText" refType="h" fact="0.15"/>
              <dgm:constr type="l" for="ch" forName="Image" refType="w" fact="0.26"/>
              <dgm:constr type="t" for="ch" forName="Image" refType="h" fact="0.1661"/>
              <dgm:constr type="w" for="ch" forName="Image" refType="w" fact="0.7446"/>
              <dgm:constr type="h" for="ch" forName="Image" refType="h" fact="0.8711"/>
              <dgm:constr type="l" for="ch" forName="ChildText" refType="w" fact="0"/>
              <dgm:constr type="t" for="ch" forName="ChildText" refType="h" fact="0.288"/>
              <dgm:constr type="w" for="ch" forName="ChildText" refType="w" fact="0.3536"/>
              <dgm:constr type="h" for="ch" forName="ChildText" refType="h" fact="0.5074"/>
            </dgm:constrLst>
          </dgm:else>
        </dgm:choose>
        <dgm:layoutNode name="ParentText" styleLbl="node1">
          <dgm:varLst>
            <dgm:chMax val="1"/>
            <dgm:chPref val="1"/>
            <dgm:bulletEnabled val="1"/>
          </dgm:varLst>
          <dgm:alg type="tx"/>
          <dgm:shape xmlns:r="http://schemas.openxmlformats.org/officeDocument/2006/relationships" type="rect" r:blip="" zOrderOff="10">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Image" styleLbl="bgImgPlace1">
          <dgm:alg type="sp"/>
          <dgm:shape xmlns:r="http://schemas.openxmlformats.org/officeDocument/2006/relationships" type="rect" r:blip="" blipPhldr="1">
            <dgm:adjLst/>
          </dgm:shape>
          <dgm:presOf/>
        </dgm:layoutNode>
        <dgm:layoutNode name="ChildText" styleLbl="fgAcc1">
          <dgm:varLst>
            <dgm:chMax val="0"/>
            <dgm:chPref val="0"/>
            <dgm:bulletEnabled val="1"/>
          </dgm:varLst>
          <dgm:choose name="Name6">
            <dgm:if name="Name7" axis="des" ptType="node" func="cnt" op="equ" val="1">
              <dgm:alg type="tx">
                <dgm:param type="stBulletLvl" val="2"/>
                <dgm:param type="txAnchorVertCh" val="mid"/>
                <dgm:param type="parTxLTRAlign" val="l"/>
              </dgm:alg>
            </dgm:if>
            <dgm:else name="Name8">
              <dgm:alg type="tx">
                <dgm:param type="stBulletLvl" val="1"/>
                <dgm:param type="txAnchorVertCh" val="mid"/>
              </dgm:alg>
            </dgm:else>
          </dgm:choose>
          <dgm:choose name="Name9">
            <dgm:if name="Name10" axis="ch" ptType="node" func="cnt" op="gte" val="1">
              <dgm:shape xmlns:r="http://schemas.openxmlformats.org/officeDocument/2006/relationships" type="roundRect" r:blip="">
                <dgm:adjLst>
                  <dgm:adj idx="1" val="0.1"/>
                </dgm:adjLst>
              </dgm:shape>
              <dgm:presOf axis="des" ptType="node"/>
            </dgm:if>
            <dgm:else name="Name11">
              <dgm:shape xmlns:r="http://schemas.openxmlformats.org/officeDocument/2006/relationships" type="roundRect" r:blip="" hideGeom="1">
                <dgm:adjLst>
                  <dgm:adj idx="1" val="0.1"/>
                </dgm:adjLst>
              </dgm:shape>
              <dgm:presOf/>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8/layout/PictureStrips">
  <dgm:title val=""/>
  <dgm:desc val=""/>
  <dgm:catLst>
    <dgm:cat type="list" pri="12500"/>
    <dgm:cat type="picture" pri="13000"/>
    <dgm:cat type="pictureconvert" pri="13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40" srcId="0" destId="10" srcOrd="0" destOrd="0"/>
        <dgm:cxn modelId="50" srcId="0" destId="20" srcOrd="1" destOrd="0"/>
        <dgm:cxn modelId="60" srcId="0" destId="30" srcOrd="2" destOrd="0"/>
        <dgm:cxn modelId="70" srcId="0" destId="40" srcOrd="2"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3"/>
        </dgm:alg>
        <dgm:shape xmlns:r="http://schemas.openxmlformats.org/officeDocument/2006/relationships" r:blip="">
          <dgm:adjLst/>
        </dgm:shape>
        <dgm:choose name="Name4">
          <dgm:if name="Name5" func="var" arg="dir" op="equ" val="norm">
            <dgm:constrLst>
              <dgm:constr type="l" for="ch" forName="rect1" refType="w" fact="0.04"/>
              <dgm:constr type="t" for="ch" forName="rect1" refType="h" fact="0.13"/>
              <dgm:constr type="w" for="ch" forName="rect1" refType="w" fact="0.96"/>
              <dgm:constr type="h" for="ch" forName="rect1" refType="h" fact="0.9"/>
              <dgm:constr type="l" for="ch" forName="rect2" refType="w" fact="0"/>
              <dgm:constr type="t" for="ch" forName="rect2" refType="h" fact="0"/>
              <dgm:constr type="w" for="ch" forName="rect2" refType="w" fact="0.21"/>
              <dgm:constr type="h" for="ch" forName="rect2" refType="w" fact="0.315"/>
            </dgm:constrLst>
          </dgm:if>
          <dgm:else name="Name6">
            <dgm:constrLst>
              <dgm:constr type="l" for="ch" forName="rect1" refType="w" fact="0"/>
              <dgm:constr type="t" for="ch" forName="rect1" refType="h" fact="0.13"/>
              <dgm:constr type="w" for="ch" forName="rect1" refType="w" fact="0.96"/>
              <dgm:constr type="h" for="ch" forName="rect1" refType="h" fact="0.9"/>
              <dgm:constr type="l" for="ch" forName="rect2" refType="w" fact="0.79"/>
              <dgm:constr type="t" for="ch" forName="rect2" refType="h" fact="0"/>
              <dgm:constr type="w" for="ch" forName="rect2" refType="w" fact="0.21"/>
              <dgm:constr type="h" for="ch" forName="rect2" refType="w" fact="0.315"/>
            </dgm:constrLst>
          </dgm:else>
        </dgm:choose>
        <dgm:layoutNode name="rect1" styleLbl="trAlignAcc1">
          <dgm:varLst>
            <dgm:bulletEnabled val="1"/>
          </dgm:varLst>
          <dgm:alg type="tx">
            <dgm:param type="parTxLTRAlign" val="l"/>
          </dgm:alg>
          <dgm:shape xmlns:r="http://schemas.openxmlformats.org/officeDocument/2006/relationships" type="rect" r:blip="">
            <dgm:adjLst/>
          </dgm:shape>
          <dgm:presOf axis="desOrSelf" ptType="node"/>
          <dgm:choose name="Name7">
            <dgm:if name="Name8" func="var" arg="dir" op="equ" val="norm">
              <dgm:constrLst>
                <dgm:constr type="lMarg" refType="w" fact="0.6"/>
                <dgm:constr type="rMarg" refType="primFontSz" fact="0.3"/>
                <dgm:constr type="tMarg" refType="primFontSz" fact="0.3"/>
                <dgm:constr type="bMarg" refType="primFontSz" fact="0.3"/>
              </dgm:constrLst>
            </dgm:if>
            <dgm:else name="Name9">
              <dgm:constrLst>
                <dgm:constr type="lMarg" refType="primFontSz" fact="0.3"/>
                <dgm:constr type="rMarg" refType="w" fact="0.6"/>
                <dgm:constr type="tMarg" refType="primFontSz" fact="0.3"/>
                <dgm:constr type="bMarg" refType="primFontSz" fact="0.3"/>
              </dgm:constrLst>
            </dgm:else>
          </dgm:choose>
          <dgm:ruleLst>
            <dgm:rule type="primFontSz" val="5" fact="NaN" max="NaN"/>
          </dgm:ruleLst>
        </dgm:layoutNode>
        <dgm:layoutNode name="rect2" styleLbl="fg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4.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chevronAccent+Icon">
  <dgm:title val="Chevron Accent Process"/>
  <dgm:desc val="Use to show sequential steps in a task, process, or workflow, or to emphasize movement or direction. Works best with minimal Level 1 and Level 2 text."/>
  <dgm:catLst>
    <dgm:cat type="process" pri="9500"/>
    <dgm:cat type="officeonline" pri="2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primFontSz" for="des" forName="txNode" op="equ" val="65"/>
      <dgm:constr type="w" for="ch" forName="compositeSpace" refType="w" refFor="ch" refForName="composite" fact="0.02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bgChev"/>
              <dgm:constr type="w" for="ch" forName="bgChev" refType="w" fact="0.9"/>
              <dgm:constr type="t" for="ch" forName="bgChev"/>
              <dgm:constr type="h" for="ch" forName="bgChev" refType="w" refFor="ch" refForName="bgChev" fact="0.386"/>
              <dgm:constr type="l" for="ch" forName="txNode" refType="w" fact="0.24"/>
              <dgm:constr type="w" for="ch" forName="txNode" refType="w" fact="0.76"/>
              <dgm:constr type="t" for="ch" forName="txNode" refType="h" refFor="ch" refForName="bgChev" fact="0.25"/>
              <dgm:constr type="h" for="ch" forName="txNode" refType="h" refFor="ch" refForName="bgChev"/>
            </dgm:constrLst>
          </dgm:if>
          <dgm:else name="Name7">
            <dgm:constrLst>
              <dgm:constr type="l" for="ch" forName="bgChev" refType="w" fact="0.1"/>
              <dgm:constr type="w" for="ch" forName="bgChev" refType="w" fact="0.9"/>
              <dgm:constr type="t" for="ch" forName="bgChev"/>
              <dgm:constr type="h" for="ch" forName="bgChev" refType="w" refFor="ch" refForName="bgChev" fact="0.386"/>
              <dgm:constr type="l" for="ch" forName="txNode"/>
              <dgm:constr type="w" for="ch" forName="txNode" refType="w" fact="0.76"/>
              <dgm:constr type="t" for="ch" forName="txNode" refType="h" refFor="ch" refForName="bgChev" fact="0.25"/>
              <dgm:constr type="h" for="ch" forName="txNode" refType="h" refFor="ch" refForName="bgChev"/>
            </dgm:constrLst>
          </dgm:else>
        </dgm:choose>
        <dgm:ruleLst/>
        <dgm:layoutNode name="bgChev" styleLbl="node1">
          <dgm:alg type="sp"/>
          <dgm:choose name="Name8">
            <dgm:if name="Name9" func="var" arg="dir" op="equ" val="norm">
              <dgm:shape xmlns:r="http://schemas.openxmlformats.org/officeDocument/2006/relationships" type="chevron" r:blip="">
                <dgm:adjLst>
                  <dgm:adj idx="1" val="0.4"/>
                </dgm:adjLst>
              </dgm:shape>
            </dgm:if>
            <dgm:else name="Name10">
              <dgm:shape xmlns:r="http://schemas.openxmlformats.org/officeDocument/2006/relationships" rot="180" type="chevron" r:blip="">
                <dgm:adjLst>
                  <dgm:adj idx="1" val="0.4"/>
                </dgm:adjLst>
              </dgm:shape>
            </dgm:else>
          </dgm:choose>
          <dgm:presOf/>
          <dgm:constrLst/>
        </dgm:layoutNode>
        <dgm:layoutNode name="txNode" styleLbl="fgAcc1">
          <dgm:varLst>
            <dgm:bulletEnabled val="1"/>
          </dgm:varLst>
          <dgm:alg type="tx"/>
          <dgm:shape xmlns:r="http://schemas.openxmlformats.org/officeDocument/2006/relationships" type="roundRect" r:blip="">
            <dgm:adjLst>
              <dgm:adj idx="1" val="0.1"/>
            </dgm:adjLst>
          </dgm:shape>
          <dgm:presOf axis="desOrSelf" ptType="node"/>
          <dgm:ruleLst>
            <dgm:rule type="primFontSz" val="5" fact="NaN" max="NaN"/>
          </dgm:ruleLst>
        </dgm:layoutNode>
      </dgm:layoutNode>
      <dgm:forEach name="Name11" axis="followSib" ptType="sibTrans" cnt="1">
        <dgm:layoutNode name="compositeSpace">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8.xml><?xml version="1.0" encoding="utf-8"?>
<dgm:layoutDef xmlns:dgm="http://schemas.openxmlformats.org/drawingml/2006/diagram" xmlns:a="http://schemas.openxmlformats.org/drawingml/2006/main" uniqueId="urn:microsoft.com/office/officeart/2008/layout/BendingPictureCaption">
  <dgm:title val=""/>
  <dgm:desc val=""/>
  <dgm:catLst>
    <dgm:cat type="picture" pri="6000"/>
    <dgm:cat type="pictureconvert" pri="6000"/>
  </dgm:catLst>
  <dgm:sampData>
    <dgm:dataModel>
      <dgm:ptLst>
        <dgm:pt modelId="0" type="doc"/>
        <dgm:pt modelId="1">
          <dgm:prSet phldr="1"/>
        </dgm:pt>
        <dgm:pt modelId="2">
          <dgm:prSet phldr="1"/>
        </dgm:pt>
      </dgm:ptLst>
      <dgm:cxnLst>
        <dgm:cxn modelId="7" srcId="0" destId="1" srcOrd="0" destOrd="0"/>
        <dgm:cxn modelId="8" srcId="0" destId="2" srcOrd="1"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diagram">
    <dgm:varLst>
      <dgm:dir/>
    </dgm:varLst>
    <dgm:choose name="Name0">
      <dgm:if name="Name1" func="var" arg="dir" op="equ" val="norm">
        <dgm:alg type="snake">
          <dgm:param type="off" val="ctr"/>
        </dgm:alg>
      </dgm:if>
      <dgm:else name="Name2">
        <dgm:alg type="snake">
          <dgm:param type="grDir" val="tR"/>
          <dgm:param type="off" val="c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31"/>
        </dgm:alg>
        <dgm:shape xmlns:r="http://schemas.openxmlformats.org/officeDocument/2006/relationships" r:blip="">
          <dgm:adjLst/>
        </dgm:shape>
        <dgm:choose name="Name3">
          <dgm:if name="Name4" func="var" arg="dir" op="equ" val="norm">
            <dgm:constrLst>
              <dgm:constr type="l" for="ch" forName="Image" refType="w" fact="0"/>
              <dgm:constr type="t" for="ch" forName="Image" refType="h" fact="0"/>
              <dgm:constr type="w" for="ch" forName="Image" refType="w" fact="0.94"/>
              <dgm:constr type="h" for="ch" forName="Image" refType="h" fact="0.91"/>
              <dgm:constr type="l" for="ch" forName="Parent" refType="w" fact="0.19"/>
              <dgm:constr type="t" for="ch" forName="Parent" refType="h" fact="0.745"/>
              <dgm:constr type="w" for="ch" forName="Parent" refType="w" fact="0.81"/>
              <dgm:constr type="h" for="ch" forName="Parent" refType="h" fact="0.255"/>
            </dgm:constrLst>
          </dgm:if>
          <dgm:else name="Name5">
            <dgm:constrLst>
              <dgm:constr type="l" for="ch" forName="Image" refType="w" fact="0.06"/>
              <dgm:constr type="t" for="ch" forName="Image" refType="h" fact="0"/>
              <dgm:constr type="w" for="ch" forName="Image" refType="w" fact="0.94"/>
              <dgm:constr type="h" for="ch" forName="Image" refType="h" fact="0.91"/>
              <dgm:constr type="l" for="ch" forName="Parent" refType="w" fact="0"/>
              <dgm:constr type="t" for="ch" forName="Parent" refType="h" fact="0.745"/>
              <dgm:constr type="w" for="ch" forName="Parent" refType="w" fact="0.81"/>
              <dgm:constr type="h" for="ch" forName="Parent" refType="h" fact="0.255"/>
            </dgm:constrLst>
          </dgm:else>
        </dgm:choose>
        <dgm:layoutNode name="Image" styleLbl="bgShp">
          <dgm:alg type="sp"/>
          <dgm:shape xmlns:r="http://schemas.openxmlformats.org/officeDocument/2006/relationships" type="rect" r:blip="" blipPhldr="1">
            <dgm:adjLst/>
          </dgm:shape>
          <dgm:presOf/>
        </dgm:layoutNode>
        <dgm:layoutNode name="Parent" styleLbl="node0">
          <dgm:varLst>
            <dgm:bulletEnabled val="1"/>
          </dgm:varLst>
          <dgm:alg type="tx">
            <dgm:param type="txAnchorVertCh" val="mid"/>
            <dgm:param type="shpTxRTLAlignCh" val="r"/>
            <dgm:param type="lnSpAfParP" val="5"/>
          </dgm:alg>
          <dgm:shape xmlns:r="http://schemas.openxmlformats.org/officeDocument/2006/relationships" type="rect" r:blip="">
            <dgm:adjLst/>
          </dgm:shape>
          <dgm:presOf axis="desOr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g>
</file>

<file path=ppt/media/image2.jpg>
</file>

<file path=ppt/media/image3.jpeg>
</file>

<file path=ppt/media/image4.jpeg>
</file>

<file path=ppt/media/image5.png>
</file>

<file path=ppt/media/image6.pn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81013"/>
          </a:xfrm>
          <a:prstGeom prst="rect">
            <a:avLst/>
          </a:prstGeom>
        </p:spPr>
        <p:txBody>
          <a:bodyPr vert="horz" lIns="91440" tIns="45720" rIns="91440" bIns="45720" rtlCol="0"/>
          <a:lstStyle>
            <a:lvl1pPr algn="r">
              <a:defRPr sz="1200"/>
            </a:lvl1pPr>
          </a:lstStyle>
          <a:p>
            <a:fld id="{A2A1FB2C-12FC-4740-8C0F-8F8C66AFEE63}" type="datetimeFigureOut">
              <a:rPr lang="en-US" smtClean="0"/>
              <a:t>5/7/22</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621213"/>
            <a:ext cx="5851525" cy="37798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20188"/>
            <a:ext cx="3170238" cy="4810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81012"/>
          </a:xfrm>
          <a:prstGeom prst="rect">
            <a:avLst/>
          </a:prstGeom>
        </p:spPr>
        <p:txBody>
          <a:bodyPr vert="horz" lIns="91440" tIns="45720" rIns="91440" bIns="45720" rtlCol="0" anchor="b"/>
          <a:lstStyle>
            <a:lvl1pPr algn="r">
              <a:defRPr sz="1200"/>
            </a:lvl1pPr>
          </a:lstStyle>
          <a:p>
            <a:fld id="{6968F1C3-6C40-475C-8D25-889315F384E9}" type="slidenum">
              <a:rPr lang="en-US" smtClean="0"/>
              <a:t>‹#›</a:t>
            </a:fld>
            <a:endParaRPr lang="en-US"/>
          </a:p>
        </p:txBody>
      </p:sp>
    </p:spTree>
    <p:extLst>
      <p:ext uri="{BB962C8B-B14F-4D97-AF65-F5344CB8AC3E}">
        <p14:creationId xmlns:p14="http://schemas.microsoft.com/office/powerpoint/2010/main" val="548463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68F1C3-6C40-475C-8D25-889315F384E9}" type="slidenum">
              <a:rPr lang="en-US" smtClean="0"/>
              <a:t>1</a:t>
            </a:fld>
            <a:endParaRPr lang="en-US"/>
          </a:p>
        </p:txBody>
      </p:sp>
    </p:spTree>
    <p:extLst>
      <p:ext uri="{BB962C8B-B14F-4D97-AF65-F5344CB8AC3E}">
        <p14:creationId xmlns:p14="http://schemas.microsoft.com/office/powerpoint/2010/main" val="3346606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68F1C3-6C40-475C-8D25-889315F384E9}" type="slidenum">
              <a:rPr lang="en-US" smtClean="0"/>
              <a:t>8</a:t>
            </a:fld>
            <a:endParaRPr lang="en-US"/>
          </a:p>
        </p:txBody>
      </p:sp>
    </p:spTree>
    <p:extLst>
      <p:ext uri="{BB962C8B-B14F-4D97-AF65-F5344CB8AC3E}">
        <p14:creationId xmlns:p14="http://schemas.microsoft.com/office/powerpoint/2010/main" val="994608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68F1C3-6C40-475C-8D25-889315F384E9}" type="slidenum">
              <a:rPr lang="en-US" smtClean="0"/>
              <a:t>13</a:t>
            </a:fld>
            <a:endParaRPr lang="en-US"/>
          </a:p>
        </p:txBody>
      </p:sp>
    </p:spTree>
    <p:extLst>
      <p:ext uri="{BB962C8B-B14F-4D97-AF65-F5344CB8AC3E}">
        <p14:creationId xmlns:p14="http://schemas.microsoft.com/office/powerpoint/2010/main" val="20705530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32F3B-1992-43D3-BB28-B04EF2945D15}"/>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BF3B7E90-A0C7-40FC-9728-39C0E18A7F5B}"/>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8741F9AB-6A82-46AA-B2DB-9F9E9C76C2FB}"/>
              </a:ext>
            </a:extLst>
          </p:cNvPr>
          <p:cNvSpPr>
            <a:spLocks noGrp="1"/>
          </p:cNvSpPr>
          <p:nvPr>
            <p:ph type="dt" sz="half" idx="10"/>
          </p:nvPr>
        </p:nvSpPr>
        <p:spPr/>
        <p:txBody>
          <a:bodyPr/>
          <a:lstStyle/>
          <a:p>
            <a:fld id="{32E66917-91F5-404E-8B22-28BB96B481D2}" type="datetimeFigureOut">
              <a:rPr lang="en-US" smtClean="0"/>
              <a:pPr/>
              <a:t>5/7/22</a:t>
            </a:fld>
            <a:endParaRPr lang="en-US"/>
          </a:p>
        </p:txBody>
      </p:sp>
      <p:sp>
        <p:nvSpPr>
          <p:cNvPr id="5" name="Footer Placeholder 4">
            <a:extLst>
              <a:ext uri="{FF2B5EF4-FFF2-40B4-BE49-F238E27FC236}">
                <a16:creationId xmlns:a16="http://schemas.microsoft.com/office/drawing/2014/main" id="{ECAF6E02-728F-4DE8-A122-8EFE264276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0151E5-C481-477C-A985-3AD5C8AF2F1F}"/>
              </a:ext>
            </a:extLst>
          </p:cNvPr>
          <p:cNvSpPr>
            <a:spLocks noGrp="1"/>
          </p:cNvSpPr>
          <p:nvPr>
            <p:ph type="sldNum" sz="quarter" idx="12"/>
          </p:nvPr>
        </p:nvSpPr>
        <p:spPr/>
        <p:txBody>
          <a:bodyPr/>
          <a:lstStyle/>
          <a:p>
            <a:fld id="{C4FFDA96-1378-4029-B9E5-52E19D786BD9}" type="slidenum">
              <a:rPr lang="en-US" smtClean="0"/>
              <a:pPr/>
              <a:t>‹#›</a:t>
            </a:fld>
            <a:endParaRPr lang="en-US"/>
          </a:p>
        </p:txBody>
      </p:sp>
    </p:spTree>
    <p:extLst>
      <p:ext uri="{BB962C8B-B14F-4D97-AF65-F5344CB8AC3E}">
        <p14:creationId xmlns:p14="http://schemas.microsoft.com/office/powerpoint/2010/main" val="1509093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31A1-A8FB-46DF-81F6-DD6E783000B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89C739-F955-4527-8B58-5156F5E277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BCA795-8583-4568-830B-E5382263D3FA}"/>
              </a:ext>
            </a:extLst>
          </p:cNvPr>
          <p:cNvSpPr>
            <a:spLocks noGrp="1"/>
          </p:cNvSpPr>
          <p:nvPr>
            <p:ph type="dt" sz="half" idx="10"/>
          </p:nvPr>
        </p:nvSpPr>
        <p:spPr/>
        <p:txBody>
          <a:bodyPr/>
          <a:lstStyle/>
          <a:p>
            <a:fld id="{32E66917-91F5-404E-8B22-28BB96B481D2}" type="datetimeFigureOut">
              <a:rPr lang="en-US" smtClean="0"/>
              <a:pPr/>
              <a:t>5/7/22</a:t>
            </a:fld>
            <a:endParaRPr lang="en-US"/>
          </a:p>
        </p:txBody>
      </p:sp>
      <p:sp>
        <p:nvSpPr>
          <p:cNvPr id="5" name="Footer Placeholder 4">
            <a:extLst>
              <a:ext uri="{FF2B5EF4-FFF2-40B4-BE49-F238E27FC236}">
                <a16:creationId xmlns:a16="http://schemas.microsoft.com/office/drawing/2014/main" id="{92E1EB73-4B92-4468-8E20-C8D8F22634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727736-A5CC-4914-824D-23928846030D}"/>
              </a:ext>
            </a:extLst>
          </p:cNvPr>
          <p:cNvSpPr>
            <a:spLocks noGrp="1"/>
          </p:cNvSpPr>
          <p:nvPr>
            <p:ph type="sldNum" sz="quarter" idx="12"/>
          </p:nvPr>
        </p:nvSpPr>
        <p:spPr/>
        <p:txBody>
          <a:bodyPr/>
          <a:lstStyle/>
          <a:p>
            <a:fld id="{C4FFDA96-1378-4029-B9E5-52E19D786BD9}" type="slidenum">
              <a:rPr lang="en-US" smtClean="0"/>
              <a:pPr/>
              <a:t>‹#›</a:t>
            </a:fld>
            <a:endParaRPr lang="en-US"/>
          </a:p>
        </p:txBody>
      </p:sp>
    </p:spTree>
    <p:extLst>
      <p:ext uri="{BB962C8B-B14F-4D97-AF65-F5344CB8AC3E}">
        <p14:creationId xmlns:p14="http://schemas.microsoft.com/office/powerpoint/2010/main" val="11084487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1A2C5A-4EA3-426A-B3FA-20A3DF8C522A}"/>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232DF84-1326-4FF4-A803-FF685D13FDC1}"/>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424E8C-8D92-43B0-B733-767814CFCA3E}"/>
              </a:ext>
            </a:extLst>
          </p:cNvPr>
          <p:cNvSpPr>
            <a:spLocks noGrp="1"/>
          </p:cNvSpPr>
          <p:nvPr>
            <p:ph type="dt" sz="half" idx="10"/>
          </p:nvPr>
        </p:nvSpPr>
        <p:spPr/>
        <p:txBody>
          <a:bodyPr/>
          <a:lstStyle/>
          <a:p>
            <a:fld id="{32E66917-91F5-404E-8B22-28BB96B481D2}" type="datetimeFigureOut">
              <a:rPr lang="en-US" smtClean="0"/>
              <a:pPr/>
              <a:t>5/7/22</a:t>
            </a:fld>
            <a:endParaRPr lang="en-US"/>
          </a:p>
        </p:txBody>
      </p:sp>
      <p:sp>
        <p:nvSpPr>
          <p:cNvPr id="5" name="Footer Placeholder 4">
            <a:extLst>
              <a:ext uri="{FF2B5EF4-FFF2-40B4-BE49-F238E27FC236}">
                <a16:creationId xmlns:a16="http://schemas.microsoft.com/office/drawing/2014/main" id="{E9E4CFF4-14F3-45F6-B925-0CF18D4729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401BB-E0D4-4A68-964A-3951CD2DEA7D}"/>
              </a:ext>
            </a:extLst>
          </p:cNvPr>
          <p:cNvSpPr>
            <a:spLocks noGrp="1"/>
          </p:cNvSpPr>
          <p:nvPr>
            <p:ph type="sldNum" sz="quarter" idx="12"/>
          </p:nvPr>
        </p:nvSpPr>
        <p:spPr/>
        <p:txBody>
          <a:bodyPr/>
          <a:lstStyle/>
          <a:p>
            <a:fld id="{C4FFDA96-1378-4029-B9E5-52E19D786BD9}" type="slidenum">
              <a:rPr lang="en-US" smtClean="0"/>
              <a:pPr/>
              <a:t>‹#›</a:t>
            </a:fld>
            <a:endParaRPr lang="en-US"/>
          </a:p>
        </p:txBody>
      </p:sp>
    </p:spTree>
    <p:extLst>
      <p:ext uri="{BB962C8B-B14F-4D97-AF65-F5344CB8AC3E}">
        <p14:creationId xmlns:p14="http://schemas.microsoft.com/office/powerpoint/2010/main" val="2982785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FF6A4-0173-4FD7-967F-13CCBBE670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4964F3-2437-47DA-BEC3-C29FAFD7F8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4B78FE-7613-43B7-90B6-F36EA724BF9A}"/>
              </a:ext>
            </a:extLst>
          </p:cNvPr>
          <p:cNvSpPr>
            <a:spLocks noGrp="1"/>
          </p:cNvSpPr>
          <p:nvPr>
            <p:ph type="dt" sz="half" idx="10"/>
          </p:nvPr>
        </p:nvSpPr>
        <p:spPr/>
        <p:txBody>
          <a:bodyPr/>
          <a:lstStyle/>
          <a:p>
            <a:fld id="{32E66917-91F5-404E-8B22-28BB96B481D2}" type="datetimeFigureOut">
              <a:rPr lang="en-US" smtClean="0"/>
              <a:pPr/>
              <a:t>5/7/22</a:t>
            </a:fld>
            <a:endParaRPr lang="en-US"/>
          </a:p>
        </p:txBody>
      </p:sp>
      <p:sp>
        <p:nvSpPr>
          <p:cNvPr id="5" name="Footer Placeholder 4">
            <a:extLst>
              <a:ext uri="{FF2B5EF4-FFF2-40B4-BE49-F238E27FC236}">
                <a16:creationId xmlns:a16="http://schemas.microsoft.com/office/drawing/2014/main" id="{E5F44D8A-C43E-4E53-82FD-3C74C54FAC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9B1BE6-8341-4ED1-8CE0-3BE3168504BE}"/>
              </a:ext>
            </a:extLst>
          </p:cNvPr>
          <p:cNvSpPr>
            <a:spLocks noGrp="1"/>
          </p:cNvSpPr>
          <p:nvPr>
            <p:ph type="sldNum" sz="quarter" idx="12"/>
          </p:nvPr>
        </p:nvSpPr>
        <p:spPr/>
        <p:txBody>
          <a:bodyPr/>
          <a:lstStyle/>
          <a:p>
            <a:fld id="{C4FFDA96-1378-4029-B9E5-52E19D786BD9}" type="slidenum">
              <a:rPr lang="en-US" smtClean="0"/>
              <a:pPr/>
              <a:t>‹#›</a:t>
            </a:fld>
            <a:endParaRPr lang="en-US"/>
          </a:p>
        </p:txBody>
      </p:sp>
    </p:spTree>
    <p:extLst>
      <p:ext uri="{BB962C8B-B14F-4D97-AF65-F5344CB8AC3E}">
        <p14:creationId xmlns:p14="http://schemas.microsoft.com/office/powerpoint/2010/main" val="2550654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369A1-3864-4F56-8A2C-C7A162725BAF}"/>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52F3C9F2-ACC9-4E3E-A5BA-E036134DF5C0}"/>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A06CC5-476E-4F92-A989-69A8DDD38E6A}"/>
              </a:ext>
            </a:extLst>
          </p:cNvPr>
          <p:cNvSpPr>
            <a:spLocks noGrp="1"/>
          </p:cNvSpPr>
          <p:nvPr>
            <p:ph type="dt" sz="half" idx="10"/>
          </p:nvPr>
        </p:nvSpPr>
        <p:spPr/>
        <p:txBody>
          <a:bodyPr/>
          <a:lstStyle/>
          <a:p>
            <a:fld id="{32E66917-91F5-404E-8B22-28BB96B481D2}" type="datetimeFigureOut">
              <a:rPr lang="en-US" smtClean="0"/>
              <a:pPr/>
              <a:t>5/7/22</a:t>
            </a:fld>
            <a:endParaRPr lang="en-US"/>
          </a:p>
        </p:txBody>
      </p:sp>
      <p:sp>
        <p:nvSpPr>
          <p:cNvPr id="5" name="Footer Placeholder 4">
            <a:extLst>
              <a:ext uri="{FF2B5EF4-FFF2-40B4-BE49-F238E27FC236}">
                <a16:creationId xmlns:a16="http://schemas.microsoft.com/office/drawing/2014/main" id="{3EA0E37D-E206-478C-8C07-DBEF30E26D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CBDFE9-3510-43A1-9D4C-C047F93BAF33}"/>
              </a:ext>
            </a:extLst>
          </p:cNvPr>
          <p:cNvSpPr>
            <a:spLocks noGrp="1"/>
          </p:cNvSpPr>
          <p:nvPr>
            <p:ph type="sldNum" sz="quarter" idx="12"/>
          </p:nvPr>
        </p:nvSpPr>
        <p:spPr/>
        <p:txBody>
          <a:bodyPr/>
          <a:lstStyle/>
          <a:p>
            <a:fld id="{C4FFDA96-1378-4029-B9E5-52E19D786BD9}" type="slidenum">
              <a:rPr lang="en-US" smtClean="0"/>
              <a:pPr/>
              <a:t>‹#›</a:t>
            </a:fld>
            <a:endParaRPr lang="en-US"/>
          </a:p>
        </p:txBody>
      </p:sp>
    </p:spTree>
    <p:extLst>
      <p:ext uri="{BB962C8B-B14F-4D97-AF65-F5344CB8AC3E}">
        <p14:creationId xmlns:p14="http://schemas.microsoft.com/office/powerpoint/2010/main" val="8578217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41F46-E6EC-4975-BE14-6822CBAA63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D86F41-A06C-4C8D-A815-5D86C903672F}"/>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2A0359-9E86-4312-904E-A5EE01A33C29}"/>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1D6043-40F4-4E83-9B53-962F50BF9906}"/>
              </a:ext>
            </a:extLst>
          </p:cNvPr>
          <p:cNvSpPr>
            <a:spLocks noGrp="1"/>
          </p:cNvSpPr>
          <p:nvPr>
            <p:ph type="dt" sz="half" idx="10"/>
          </p:nvPr>
        </p:nvSpPr>
        <p:spPr/>
        <p:txBody>
          <a:bodyPr/>
          <a:lstStyle/>
          <a:p>
            <a:fld id="{32E66917-91F5-404E-8B22-28BB96B481D2}" type="datetimeFigureOut">
              <a:rPr lang="en-US" smtClean="0"/>
              <a:pPr/>
              <a:t>5/7/22</a:t>
            </a:fld>
            <a:endParaRPr lang="en-US"/>
          </a:p>
        </p:txBody>
      </p:sp>
      <p:sp>
        <p:nvSpPr>
          <p:cNvPr id="6" name="Footer Placeholder 5">
            <a:extLst>
              <a:ext uri="{FF2B5EF4-FFF2-40B4-BE49-F238E27FC236}">
                <a16:creationId xmlns:a16="http://schemas.microsoft.com/office/drawing/2014/main" id="{D7A70DC1-7FBC-488F-9301-D5F0627C13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8F79A6-FAD0-45F0-B487-92AB09CB57A1}"/>
              </a:ext>
            </a:extLst>
          </p:cNvPr>
          <p:cNvSpPr>
            <a:spLocks noGrp="1"/>
          </p:cNvSpPr>
          <p:nvPr>
            <p:ph type="sldNum" sz="quarter" idx="12"/>
          </p:nvPr>
        </p:nvSpPr>
        <p:spPr/>
        <p:txBody>
          <a:bodyPr/>
          <a:lstStyle/>
          <a:p>
            <a:fld id="{C4FFDA96-1378-4029-B9E5-52E19D786BD9}" type="slidenum">
              <a:rPr lang="en-US" smtClean="0"/>
              <a:pPr/>
              <a:t>‹#›</a:t>
            </a:fld>
            <a:endParaRPr lang="en-US"/>
          </a:p>
        </p:txBody>
      </p:sp>
    </p:spTree>
    <p:extLst>
      <p:ext uri="{BB962C8B-B14F-4D97-AF65-F5344CB8AC3E}">
        <p14:creationId xmlns:p14="http://schemas.microsoft.com/office/powerpoint/2010/main" val="26118109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C9086-4C29-4BD7-9270-8EBAB0C2EC6E}"/>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4A9C61BC-8556-40EF-834B-B63F2AB2C9E0}"/>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A0D05A80-1F09-418E-BCCA-416FA9F1BE5F}"/>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E3A7F2-0BDE-456C-B6F2-00FEB2525754}"/>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4525EDFA-21AA-49F2-93C2-2FA273861B1E}"/>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425955-441E-41CC-9B47-0B65CDD73E2F}"/>
              </a:ext>
            </a:extLst>
          </p:cNvPr>
          <p:cNvSpPr>
            <a:spLocks noGrp="1"/>
          </p:cNvSpPr>
          <p:nvPr>
            <p:ph type="dt" sz="half" idx="10"/>
          </p:nvPr>
        </p:nvSpPr>
        <p:spPr/>
        <p:txBody>
          <a:bodyPr/>
          <a:lstStyle/>
          <a:p>
            <a:fld id="{32E66917-91F5-404E-8B22-28BB96B481D2}" type="datetimeFigureOut">
              <a:rPr lang="en-US" smtClean="0"/>
              <a:pPr/>
              <a:t>5/7/22</a:t>
            </a:fld>
            <a:endParaRPr lang="en-US"/>
          </a:p>
        </p:txBody>
      </p:sp>
      <p:sp>
        <p:nvSpPr>
          <p:cNvPr id="8" name="Footer Placeholder 7">
            <a:extLst>
              <a:ext uri="{FF2B5EF4-FFF2-40B4-BE49-F238E27FC236}">
                <a16:creationId xmlns:a16="http://schemas.microsoft.com/office/drawing/2014/main" id="{EE23AC9B-FB16-4E25-9C97-FE5B3F6BB0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412BA9D-093E-436A-AC10-993184E7178D}"/>
              </a:ext>
            </a:extLst>
          </p:cNvPr>
          <p:cNvSpPr>
            <a:spLocks noGrp="1"/>
          </p:cNvSpPr>
          <p:nvPr>
            <p:ph type="sldNum" sz="quarter" idx="12"/>
          </p:nvPr>
        </p:nvSpPr>
        <p:spPr/>
        <p:txBody>
          <a:bodyPr/>
          <a:lstStyle/>
          <a:p>
            <a:fld id="{C4FFDA96-1378-4029-B9E5-52E19D786BD9}" type="slidenum">
              <a:rPr lang="en-US" smtClean="0"/>
              <a:pPr/>
              <a:t>‹#›</a:t>
            </a:fld>
            <a:endParaRPr lang="en-US"/>
          </a:p>
        </p:txBody>
      </p:sp>
    </p:spTree>
    <p:extLst>
      <p:ext uri="{BB962C8B-B14F-4D97-AF65-F5344CB8AC3E}">
        <p14:creationId xmlns:p14="http://schemas.microsoft.com/office/powerpoint/2010/main" val="2716254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609E0-83AE-4F40-8F51-4615BD21AF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CF581AE-A2A6-46C3-BF34-028240D3D130}"/>
              </a:ext>
            </a:extLst>
          </p:cNvPr>
          <p:cNvSpPr>
            <a:spLocks noGrp="1"/>
          </p:cNvSpPr>
          <p:nvPr>
            <p:ph type="dt" sz="half" idx="10"/>
          </p:nvPr>
        </p:nvSpPr>
        <p:spPr/>
        <p:txBody>
          <a:bodyPr/>
          <a:lstStyle/>
          <a:p>
            <a:fld id="{32E66917-91F5-404E-8B22-28BB96B481D2}" type="datetimeFigureOut">
              <a:rPr lang="en-US" smtClean="0"/>
              <a:pPr/>
              <a:t>5/7/22</a:t>
            </a:fld>
            <a:endParaRPr lang="en-US"/>
          </a:p>
        </p:txBody>
      </p:sp>
      <p:sp>
        <p:nvSpPr>
          <p:cNvPr id="4" name="Footer Placeholder 3">
            <a:extLst>
              <a:ext uri="{FF2B5EF4-FFF2-40B4-BE49-F238E27FC236}">
                <a16:creationId xmlns:a16="http://schemas.microsoft.com/office/drawing/2014/main" id="{DC5A75F5-1C4A-4BC8-BB7B-8FC1DF98F39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045D5F6-CEDF-4C6D-9319-31D81774E8E7}"/>
              </a:ext>
            </a:extLst>
          </p:cNvPr>
          <p:cNvSpPr>
            <a:spLocks noGrp="1"/>
          </p:cNvSpPr>
          <p:nvPr>
            <p:ph type="sldNum" sz="quarter" idx="12"/>
          </p:nvPr>
        </p:nvSpPr>
        <p:spPr/>
        <p:txBody>
          <a:bodyPr/>
          <a:lstStyle/>
          <a:p>
            <a:fld id="{C4FFDA96-1378-4029-B9E5-52E19D786BD9}" type="slidenum">
              <a:rPr lang="en-US" smtClean="0"/>
              <a:pPr/>
              <a:t>‹#›</a:t>
            </a:fld>
            <a:endParaRPr lang="en-US"/>
          </a:p>
        </p:txBody>
      </p:sp>
    </p:spTree>
    <p:extLst>
      <p:ext uri="{BB962C8B-B14F-4D97-AF65-F5344CB8AC3E}">
        <p14:creationId xmlns:p14="http://schemas.microsoft.com/office/powerpoint/2010/main" val="22095153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95A416-58BE-407E-88FC-7E9727A9F989}"/>
              </a:ext>
            </a:extLst>
          </p:cNvPr>
          <p:cNvSpPr>
            <a:spLocks noGrp="1"/>
          </p:cNvSpPr>
          <p:nvPr>
            <p:ph type="dt" sz="half" idx="10"/>
          </p:nvPr>
        </p:nvSpPr>
        <p:spPr/>
        <p:txBody>
          <a:bodyPr/>
          <a:lstStyle/>
          <a:p>
            <a:fld id="{32E66917-91F5-404E-8B22-28BB96B481D2}" type="datetimeFigureOut">
              <a:rPr lang="en-US" smtClean="0"/>
              <a:pPr/>
              <a:t>5/7/22</a:t>
            </a:fld>
            <a:endParaRPr lang="en-US"/>
          </a:p>
        </p:txBody>
      </p:sp>
      <p:sp>
        <p:nvSpPr>
          <p:cNvPr id="3" name="Footer Placeholder 2">
            <a:extLst>
              <a:ext uri="{FF2B5EF4-FFF2-40B4-BE49-F238E27FC236}">
                <a16:creationId xmlns:a16="http://schemas.microsoft.com/office/drawing/2014/main" id="{7094528E-D64F-43AD-BF4A-8834DF5552D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7C792F-0CAC-48B0-8BC0-7F2B1B4AA11D}"/>
              </a:ext>
            </a:extLst>
          </p:cNvPr>
          <p:cNvSpPr>
            <a:spLocks noGrp="1"/>
          </p:cNvSpPr>
          <p:nvPr>
            <p:ph type="sldNum" sz="quarter" idx="12"/>
          </p:nvPr>
        </p:nvSpPr>
        <p:spPr/>
        <p:txBody>
          <a:bodyPr/>
          <a:lstStyle/>
          <a:p>
            <a:fld id="{C4FFDA96-1378-4029-B9E5-52E19D786BD9}" type="slidenum">
              <a:rPr lang="en-US" smtClean="0"/>
              <a:pPr/>
              <a:t>‹#›</a:t>
            </a:fld>
            <a:endParaRPr lang="en-US"/>
          </a:p>
        </p:txBody>
      </p:sp>
    </p:spTree>
    <p:extLst>
      <p:ext uri="{BB962C8B-B14F-4D97-AF65-F5344CB8AC3E}">
        <p14:creationId xmlns:p14="http://schemas.microsoft.com/office/powerpoint/2010/main" val="10052322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9B0D7-A37B-4073-8836-20974A5C2E45}"/>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AF8B5324-4E0E-47FC-B85D-AD61C28AA495}"/>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B589822-E7AE-4D50-AA58-04DCD2330402}"/>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7900B3DD-CE6D-446D-89B6-26B6E984586F}"/>
              </a:ext>
            </a:extLst>
          </p:cNvPr>
          <p:cNvSpPr>
            <a:spLocks noGrp="1"/>
          </p:cNvSpPr>
          <p:nvPr>
            <p:ph type="dt" sz="half" idx="10"/>
          </p:nvPr>
        </p:nvSpPr>
        <p:spPr/>
        <p:txBody>
          <a:bodyPr/>
          <a:lstStyle/>
          <a:p>
            <a:fld id="{32E66917-91F5-404E-8B22-28BB96B481D2}" type="datetimeFigureOut">
              <a:rPr lang="en-US" smtClean="0"/>
              <a:pPr/>
              <a:t>5/7/22</a:t>
            </a:fld>
            <a:endParaRPr lang="en-US"/>
          </a:p>
        </p:txBody>
      </p:sp>
      <p:sp>
        <p:nvSpPr>
          <p:cNvPr id="6" name="Footer Placeholder 5">
            <a:extLst>
              <a:ext uri="{FF2B5EF4-FFF2-40B4-BE49-F238E27FC236}">
                <a16:creationId xmlns:a16="http://schemas.microsoft.com/office/drawing/2014/main" id="{03B25274-BE5E-4707-8EAE-8148CFF8DC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ACA941-6DDC-4765-A3AF-755440BBA2B3}"/>
              </a:ext>
            </a:extLst>
          </p:cNvPr>
          <p:cNvSpPr>
            <a:spLocks noGrp="1"/>
          </p:cNvSpPr>
          <p:nvPr>
            <p:ph type="sldNum" sz="quarter" idx="12"/>
          </p:nvPr>
        </p:nvSpPr>
        <p:spPr/>
        <p:txBody>
          <a:bodyPr/>
          <a:lstStyle/>
          <a:p>
            <a:fld id="{C4FFDA96-1378-4029-B9E5-52E19D786BD9}" type="slidenum">
              <a:rPr lang="en-US" smtClean="0"/>
              <a:pPr/>
              <a:t>‹#›</a:t>
            </a:fld>
            <a:endParaRPr lang="en-US"/>
          </a:p>
        </p:txBody>
      </p:sp>
    </p:spTree>
    <p:extLst>
      <p:ext uri="{BB962C8B-B14F-4D97-AF65-F5344CB8AC3E}">
        <p14:creationId xmlns:p14="http://schemas.microsoft.com/office/powerpoint/2010/main" val="1522543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00EE4-FC77-4D45-8877-BAA5EDC48B25}"/>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760FC38E-D7F1-4AAF-9154-B0EFA2D53D1A}"/>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372CB731-5683-4C00-9785-8920DEFF6F7F}"/>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50AE837C-C248-46D7-A679-F8F389689C2C}"/>
              </a:ext>
            </a:extLst>
          </p:cNvPr>
          <p:cNvSpPr>
            <a:spLocks noGrp="1"/>
          </p:cNvSpPr>
          <p:nvPr>
            <p:ph type="dt" sz="half" idx="10"/>
          </p:nvPr>
        </p:nvSpPr>
        <p:spPr/>
        <p:txBody>
          <a:bodyPr/>
          <a:lstStyle/>
          <a:p>
            <a:fld id="{32E66917-91F5-404E-8B22-28BB96B481D2}" type="datetimeFigureOut">
              <a:rPr lang="en-US" smtClean="0"/>
              <a:pPr/>
              <a:t>5/7/22</a:t>
            </a:fld>
            <a:endParaRPr lang="en-US"/>
          </a:p>
        </p:txBody>
      </p:sp>
      <p:sp>
        <p:nvSpPr>
          <p:cNvPr id="6" name="Footer Placeholder 5">
            <a:extLst>
              <a:ext uri="{FF2B5EF4-FFF2-40B4-BE49-F238E27FC236}">
                <a16:creationId xmlns:a16="http://schemas.microsoft.com/office/drawing/2014/main" id="{EF1321E1-D426-4FC6-A8B3-421212C5E3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97D2B1-5F4D-4AFC-8A94-133997A8F6AC}"/>
              </a:ext>
            </a:extLst>
          </p:cNvPr>
          <p:cNvSpPr>
            <a:spLocks noGrp="1"/>
          </p:cNvSpPr>
          <p:nvPr>
            <p:ph type="sldNum" sz="quarter" idx="12"/>
          </p:nvPr>
        </p:nvSpPr>
        <p:spPr/>
        <p:txBody>
          <a:bodyPr/>
          <a:lstStyle/>
          <a:p>
            <a:fld id="{C4FFDA96-1378-4029-B9E5-52E19D786BD9}" type="slidenum">
              <a:rPr lang="en-US" smtClean="0"/>
              <a:pPr/>
              <a:t>‹#›</a:t>
            </a:fld>
            <a:endParaRPr lang="en-US"/>
          </a:p>
        </p:txBody>
      </p:sp>
    </p:spTree>
    <p:extLst>
      <p:ext uri="{BB962C8B-B14F-4D97-AF65-F5344CB8AC3E}">
        <p14:creationId xmlns:p14="http://schemas.microsoft.com/office/powerpoint/2010/main" val="34918203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8E9C06-356B-4B91-B9DD-10228B4B4932}"/>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1D8DE6-8EC8-4D3F-88CE-39E27CCC1890}"/>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BBB990-77CF-4328-A59D-3D58E64A2C03}"/>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32E66917-91F5-404E-8B22-28BB96B481D2}" type="datetimeFigureOut">
              <a:rPr lang="en-US" smtClean="0"/>
              <a:pPr/>
              <a:t>5/7/22</a:t>
            </a:fld>
            <a:endParaRPr lang="en-US"/>
          </a:p>
        </p:txBody>
      </p:sp>
      <p:sp>
        <p:nvSpPr>
          <p:cNvPr id="5" name="Footer Placeholder 4">
            <a:extLst>
              <a:ext uri="{FF2B5EF4-FFF2-40B4-BE49-F238E27FC236}">
                <a16:creationId xmlns:a16="http://schemas.microsoft.com/office/drawing/2014/main" id="{A999EE14-CB9A-4F1F-ACC2-0D6951E192A7}"/>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ABD3FFB-0C5C-42D5-8DEF-17FE827FA09E}"/>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4FFDA96-1378-4029-B9E5-52E19D786BD9}" type="slidenum">
              <a:rPr lang="en-US" smtClean="0"/>
              <a:pPr/>
              <a:t>‹#›</a:t>
            </a:fld>
            <a:endParaRPr lang="en-US"/>
          </a:p>
        </p:txBody>
      </p:sp>
    </p:spTree>
    <p:extLst>
      <p:ext uri="{BB962C8B-B14F-4D97-AF65-F5344CB8AC3E}">
        <p14:creationId xmlns:p14="http://schemas.microsoft.com/office/powerpoint/2010/main" val="3223102608"/>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4.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15.xml.rels><?xml version="1.0" encoding="UTF-8" standalone="yes"?>
<Relationships xmlns="http://schemas.openxmlformats.org/package/2006/relationships"><Relationship Id="rId8" Type="http://schemas.openxmlformats.org/officeDocument/2006/relationships/diagramLayout" Target="../diagrams/layout14.xml"/><Relationship Id="rId3" Type="http://schemas.openxmlformats.org/officeDocument/2006/relationships/diagramLayout" Target="../diagrams/layout13.xml"/><Relationship Id="rId7" Type="http://schemas.openxmlformats.org/officeDocument/2006/relationships/diagramData" Target="../diagrams/data14.xml"/><Relationship Id="rId2" Type="http://schemas.openxmlformats.org/officeDocument/2006/relationships/diagramData" Target="../diagrams/data13.xml"/><Relationship Id="rId1" Type="http://schemas.openxmlformats.org/officeDocument/2006/relationships/slideLayout" Target="../slideLayouts/slideLayout4.xml"/><Relationship Id="rId6" Type="http://schemas.microsoft.com/office/2007/relationships/diagramDrawing" Target="../diagrams/drawing13.xml"/><Relationship Id="rId11" Type="http://schemas.microsoft.com/office/2007/relationships/diagramDrawing" Target="../diagrams/drawing14.xml"/><Relationship Id="rId5" Type="http://schemas.openxmlformats.org/officeDocument/2006/relationships/diagramColors" Target="../diagrams/colors13.xml"/><Relationship Id="rId10" Type="http://schemas.openxmlformats.org/officeDocument/2006/relationships/diagramColors" Target="../diagrams/colors14.xml"/><Relationship Id="rId4" Type="http://schemas.openxmlformats.org/officeDocument/2006/relationships/diagramQuickStyle" Target="../diagrams/quickStyle13.xml"/><Relationship Id="rId9" Type="http://schemas.openxmlformats.org/officeDocument/2006/relationships/diagramQuickStyle" Target="../diagrams/quickStyle14.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2.jpg"/><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615EF0-DB80-4081-BE59-AEE858F23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1033248"/>
            <a:ext cx="6487430" cy="307700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60E73-43B6-4C92-99EA-0EC4DB680608}"/>
              </a:ext>
            </a:extLst>
          </p:cNvPr>
          <p:cNvSpPr>
            <a:spLocks noGrp="1"/>
          </p:cNvSpPr>
          <p:nvPr>
            <p:ph type="title"/>
          </p:nvPr>
        </p:nvSpPr>
        <p:spPr>
          <a:xfrm>
            <a:off x="556760" y="39597"/>
            <a:ext cx="7886700" cy="994172"/>
          </a:xfrm>
        </p:spPr>
        <p:txBody>
          <a:bodyPr/>
          <a:lstStyle/>
          <a:p>
            <a:r>
              <a:rPr lang="en-US" dirty="0"/>
              <a:t>Competition</a:t>
            </a:r>
          </a:p>
        </p:txBody>
      </p:sp>
      <p:sp>
        <p:nvSpPr>
          <p:cNvPr id="29" name="TextBox 28">
            <a:extLst>
              <a:ext uri="{FF2B5EF4-FFF2-40B4-BE49-F238E27FC236}">
                <a16:creationId xmlns:a16="http://schemas.microsoft.com/office/drawing/2014/main" id="{CFC196F9-18D7-445D-BB5F-0A90B73073F5}"/>
              </a:ext>
            </a:extLst>
          </p:cNvPr>
          <p:cNvSpPr txBox="1"/>
          <p:nvPr/>
        </p:nvSpPr>
        <p:spPr>
          <a:xfrm>
            <a:off x="6953395" y="2640043"/>
            <a:ext cx="2285998" cy="369332"/>
          </a:xfrm>
          <a:prstGeom prst="rect">
            <a:avLst/>
          </a:prstGeom>
          <a:noFill/>
        </p:spPr>
        <p:txBody>
          <a:bodyPr wrap="square" rtlCol="0">
            <a:spAutoFit/>
          </a:bodyPr>
          <a:lstStyle/>
          <a:p>
            <a:pPr algn="ctr"/>
            <a:r>
              <a:rPr lang="en-US" dirty="0"/>
              <a:t>Hygiene verified</a:t>
            </a:r>
          </a:p>
        </p:txBody>
      </p:sp>
      <p:sp>
        <p:nvSpPr>
          <p:cNvPr id="31" name="TextBox 30">
            <a:extLst>
              <a:ext uri="{FF2B5EF4-FFF2-40B4-BE49-F238E27FC236}">
                <a16:creationId xmlns:a16="http://schemas.microsoft.com/office/drawing/2014/main" id="{C9BDDF52-984C-44F4-B102-589BC9157B6B}"/>
              </a:ext>
            </a:extLst>
          </p:cNvPr>
          <p:cNvSpPr txBox="1"/>
          <p:nvPr/>
        </p:nvSpPr>
        <p:spPr>
          <a:xfrm>
            <a:off x="-241059" y="2678486"/>
            <a:ext cx="2133599" cy="369332"/>
          </a:xfrm>
          <a:prstGeom prst="rect">
            <a:avLst/>
          </a:prstGeom>
          <a:noFill/>
        </p:spPr>
        <p:txBody>
          <a:bodyPr wrap="square" rtlCol="0">
            <a:spAutoFit/>
          </a:bodyPr>
          <a:lstStyle/>
          <a:p>
            <a:pPr algn="ctr"/>
            <a:r>
              <a:rPr lang="en-US" dirty="0"/>
              <a:t>Non-Hygienic</a:t>
            </a:r>
          </a:p>
        </p:txBody>
      </p:sp>
      <p:sp>
        <p:nvSpPr>
          <p:cNvPr id="32" name="TextBox 31">
            <a:extLst>
              <a:ext uri="{FF2B5EF4-FFF2-40B4-BE49-F238E27FC236}">
                <a16:creationId xmlns:a16="http://schemas.microsoft.com/office/drawing/2014/main" id="{66558730-3BC5-4193-A5C7-DF78ED184E94}"/>
              </a:ext>
            </a:extLst>
          </p:cNvPr>
          <p:cNvSpPr txBox="1"/>
          <p:nvPr/>
        </p:nvSpPr>
        <p:spPr>
          <a:xfrm>
            <a:off x="3467103" y="873515"/>
            <a:ext cx="2209794" cy="646331"/>
          </a:xfrm>
          <a:prstGeom prst="rect">
            <a:avLst/>
          </a:prstGeom>
          <a:noFill/>
        </p:spPr>
        <p:txBody>
          <a:bodyPr wrap="square" rtlCol="0">
            <a:spAutoFit/>
          </a:bodyPr>
          <a:lstStyle/>
          <a:p>
            <a:pPr algn="ctr"/>
            <a:r>
              <a:rPr lang="en-US" dirty="0"/>
              <a:t>Intense Security &amp; Utility</a:t>
            </a:r>
          </a:p>
        </p:txBody>
      </p:sp>
      <p:sp>
        <p:nvSpPr>
          <p:cNvPr id="35" name="TextBox 34">
            <a:extLst>
              <a:ext uri="{FF2B5EF4-FFF2-40B4-BE49-F238E27FC236}">
                <a16:creationId xmlns:a16="http://schemas.microsoft.com/office/drawing/2014/main" id="{385A8B4D-73A4-451E-B204-4637B67ED9D1}"/>
              </a:ext>
            </a:extLst>
          </p:cNvPr>
          <p:cNvSpPr txBox="1"/>
          <p:nvPr/>
        </p:nvSpPr>
        <p:spPr>
          <a:xfrm>
            <a:off x="3266105" y="4663302"/>
            <a:ext cx="2624590" cy="369332"/>
          </a:xfrm>
          <a:prstGeom prst="rect">
            <a:avLst/>
          </a:prstGeom>
          <a:noFill/>
        </p:spPr>
        <p:txBody>
          <a:bodyPr wrap="square" rtlCol="0">
            <a:spAutoFit/>
          </a:bodyPr>
          <a:lstStyle/>
          <a:p>
            <a:pPr algn="ctr"/>
            <a:r>
              <a:rPr lang="en-US" dirty="0"/>
              <a:t>Mild Secure/Utility</a:t>
            </a:r>
          </a:p>
        </p:txBody>
      </p:sp>
      <p:grpSp>
        <p:nvGrpSpPr>
          <p:cNvPr id="9" name="Group 8">
            <a:extLst>
              <a:ext uri="{FF2B5EF4-FFF2-40B4-BE49-F238E27FC236}">
                <a16:creationId xmlns:a16="http://schemas.microsoft.com/office/drawing/2014/main" id="{0EDE4384-BB47-403F-AB9B-2881C07570E3}"/>
              </a:ext>
            </a:extLst>
          </p:cNvPr>
          <p:cNvGrpSpPr/>
          <p:nvPr/>
        </p:nvGrpSpPr>
        <p:grpSpPr>
          <a:xfrm>
            <a:off x="1447799" y="1510646"/>
            <a:ext cx="6400801" cy="3152656"/>
            <a:chOff x="914400" y="1510646"/>
            <a:chExt cx="7429500" cy="3152656"/>
          </a:xfrm>
        </p:grpSpPr>
        <p:cxnSp>
          <p:nvCxnSpPr>
            <p:cNvPr id="4" name="Straight Connector 3">
              <a:extLst>
                <a:ext uri="{FF2B5EF4-FFF2-40B4-BE49-F238E27FC236}">
                  <a16:creationId xmlns:a16="http://schemas.microsoft.com/office/drawing/2014/main" id="{9CD12EA9-AA13-4663-B777-4E9A6554FEB8}"/>
                </a:ext>
              </a:extLst>
            </p:cNvPr>
            <p:cNvCxnSpPr>
              <a:cxnSpLocks/>
            </p:cNvCxnSpPr>
            <p:nvPr/>
          </p:nvCxnSpPr>
          <p:spPr>
            <a:xfrm>
              <a:off x="914400" y="3028950"/>
              <a:ext cx="7429500" cy="0"/>
            </a:xfrm>
            <a:prstGeom prst="line">
              <a:avLst/>
            </a:prstGeom>
            <a:ln>
              <a:headEnd type="arrow" w="med" len="med"/>
              <a:tailEnd type="arrow" w="med" len="med"/>
            </a:ln>
          </p:spPr>
          <p:style>
            <a:lnRef idx="3">
              <a:schemeClr val="accent1"/>
            </a:lnRef>
            <a:fillRef idx="0">
              <a:schemeClr val="accent1"/>
            </a:fillRef>
            <a:effectRef idx="2">
              <a:schemeClr val="accent1"/>
            </a:effectRef>
            <a:fontRef idx="minor">
              <a:schemeClr val="tx1"/>
            </a:fontRef>
          </p:style>
        </p:cxnSp>
        <p:cxnSp>
          <p:nvCxnSpPr>
            <p:cNvPr id="6" name="Straight Connector 5">
              <a:extLst>
                <a:ext uri="{FF2B5EF4-FFF2-40B4-BE49-F238E27FC236}">
                  <a16:creationId xmlns:a16="http://schemas.microsoft.com/office/drawing/2014/main" id="{12AA886B-C12E-4825-BA15-49710FB3EEDC}"/>
                </a:ext>
              </a:extLst>
            </p:cNvPr>
            <p:cNvCxnSpPr/>
            <p:nvPr/>
          </p:nvCxnSpPr>
          <p:spPr>
            <a:xfrm>
              <a:off x="4572000" y="1510646"/>
              <a:ext cx="0" cy="3152656"/>
            </a:xfrm>
            <a:prstGeom prst="line">
              <a:avLst/>
            </a:prstGeom>
            <a:ln>
              <a:headEnd type="arrow" w="med" len="med"/>
              <a:tailEnd type="arrow" w="med" len="med"/>
            </a:ln>
          </p:spPr>
          <p:style>
            <a:lnRef idx="3">
              <a:schemeClr val="accent1"/>
            </a:lnRef>
            <a:fillRef idx="0">
              <a:schemeClr val="accent1"/>
            </a:fillRef>
            <a:effectRef idx="2">
              <a:schemeClr val="accent1"/>
            </a:effectRef>
            <a:fontRef idx="minor">
              <a:schemeClr val="tx1"/>
            </a:fontRef>
          </p:style>
        </p:cxnSp>
      </p:grpSp>
      <p:pic>
        <p:nvPicPr>
          <p:cNvPr id="43" name="Picture 42">
            <a:extLst>
              <a:ext uri="{FF2B5EF4-FFF2-40B4-BE49-F238E27FC236}">
                <a16:creationId xmlns:a16="http://schemas.microsoft.com/office/drawing/2014/main" id="{54193BBE-3985-406F-B54E-4110F1039C94}"/>
              </a:ext>
            </a:extLst>
          </p:cNvPr>
          <p:cNvPicPr>
            <a:picLocks noChangeAspect="1"/>
          </p:cNvPicPr>
          <p:nvPr/>
        </p:nvPicPr>
        <p:blipFill>
          <a:blip r:embed="rId2" cstate="print">
            <a:extLst>
              <a:ext uri="{28A0092B-C50C-407E-A947-70E740481C1C}">
                <a14:useLocalDpi xmlns:a14="http://schemas.microsoft.com/office/drawing/2010/main" val="0"/>
              </a:ext>
            </a:extLst>
          </a:blip>
          <a:srcRect l="3357" r="3357"/>
          <a:stretch/>
        </p:blipFill>
        <p:spPr>
          <a:xfrm>
            <a:off x="543848" y="3625006"/>
            <a:ext cx="1807901" cy="1183050"/>
          </a:xfrm>
          <a:prstGeom prst="rect">
            <a:avLst/>
          </a:prstGeom>
        </p:spPr>
      </p:pic>
      <p:pic>
        <p:nvPicPr>
          <p:cNvPr id="50" name="Picture 49">
            <a:extLst>
              <a:ext uri="{FF2B5EF4-FFF2-40B4-BE49-F238E27FC236}">
                <a16:creationId xmlns:a16="http://schemas.microsoft.com/office/drawing/2014/main" id="{74F259C2-36E5-4E24-B8E0-599E56A0C29F}"/>
              </a:ext>
            </a:extLst>
          </p:cNvPr>
          <p:cNvPicPr>
            <a:picLocks noChangeAspect="1"/>
          </p:cNvPicPr>
          <p:nvPr/>
        </p:nvPicPr>
        <p:blipFill>
          <a:blip r:embed="rId3" cstate="print">
            <a:extLst>
              <a:ext uri="{28A0092B-C50C-407E-A947-70E740481C1C}">
                <a14:useLocalDpi xmlns:a14="http://schemas.microsoft.com/office/drawing/2010/main" val="0"/>
              </a:ext>
            </a:extLst>
          </a:blip>
          <a:srcRect l="12287" r="12287"/>
          <a:stretch/>
        </p:blipFill>
        <p:spPr>
          <a:xfrm>
            <a:off x="791813" y="1164564"/>
            <a:ext cx="1502852" cy="876583"/>
          </a:xfrm>
          <a:prstGeom prst="rect">
            <a:avLst/>
          </a:prstGeom>
        </p:spPr>
      </p:pic>
      <p:pic>
        <p:nvPicPr>
          <p:cNvPr id="42" name="Picture 41">
            <a:extLst>
              <a:ext uri="{FF2B5EF4-FFF2-40B4-BE49-F238E27FC236}">
                <a16:creationId xmlns:a16="http://schemas.microsoft.com/office/drawing/2014/main" id="{55254E73-2DCE-471D-AA7F-508059443883}"/>
              </a:ext>
            </a:extLst>
          </p:cNvPr>
          <p:cNvPicPr>
            <a:picLocks noChangeAspect="1"/>
          </p:cNvPicPr>
          <p:nvPr/>
        </p:nvPicPr>
        <p:blipFill>
          <a:blip r:embed="rId4" cstate="print">
            <a:extLst>
              <a:ext uri="{28A0092B-C50C-407E-A947-70E740481C1C}">
                <a14:useLocalDpi xmlns:a14="http://schemas.microsoft.com/office/drawing/2010/main" val="0"/>
              </a:ext>
            </a:extLst>
          </a:blip>
          <a:srcRect t="17580" b="17580"/>
          <a:stretch/>
        </p:blipFill>
        <p:spPr>
          <a:xfrm>
            <a:off x="2970473" y="2339034"/>
            <a:ext cx="1483796" cy="1048237"/>
          </a:xfrm>
          <a:prstGeom prst="rect">
            <a:avLst/>
          </a:prstGeom>
        </p:spPr>
      </p:pic>
      <p:pic>
        <p:nvPicPr>
          <p:cNvPr id="5" name="Picture 4">
            <a:extLst>
              <a:ext uri="{FF2B5EF4-FFF2-40B4-BE49-F238E27FC236}">
                <a16:creationId xmlns:a16="http://schemas.microsoft.com/office/drawing/2014/main" id="{9435BAD5-B037-4780-9FA4-7A9B838EBD5D}"/>
              </a:ext>
            </a:extLst>
          </p:cNvPr>
          <p:cNvPicPr>
            <a:picLocks noChangeAspect="1"/>
          </p:cNvPicPr>
          <p:nvPr/>
        </p:nvPicPr>
        <p:blipFill>
          <a:blip r:embed="rId5"/>
          <a:stretch>
            <a:fillRect/>
          </a:stretch>
        </p:blipFill>
        <p:spPr>
          <a:xfrm>
            <a:off x="6659316" y="384967"/>
            <a:ext cx="2219265" cy="1428400"/>
          </a:xfrm>
          <a:prstGeom prst="rect">
            <a:avLst/>
          </a:prstGeom>
        </p:spPr>
      </p:pic>
      <p:pic>
        <p:nvPicPr>
          <p:cNvPr id="8" name="Picture 7" descr="A picture containing text, furniture, mat&#10;&#10;Description automatically generated">
            <a:extLst>
              <a:ext uri="{FF2B5EF4-FFF2-40B4-BE49-F238E27FC236}">
                <a16:creationId xmlns:a16="http://schemas.microsoft.com/office/drawing/2014/main" id="{F089110F-F006-4596-919D-C4FCC9FFA6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69207" y="3647231"/>
            <a:ext cx="2085975" cy="1276350"/>
          </a:xfrm>
          <a:prstGeom prst="rect">
            <a:avLst/>
          </a:prstGeom>
        </p:spPr>
      </p:pic>
    </p:spTree>
    <p:extLst>
      <p:ext uri="{BB962C8B-B14F-4D97-AF65-F5344CB8AC3E}">
        <p14:creationId xmlns:p14="http://schemas.microsoft.com/office/powerpoint/2010/main" val="3918399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4F429-2376-4CFF-9710-8C62E4F5D966}"/>
              </a:ext>
            </a:extLst>
          </p:cNvPr>
          <p:cNvSpPr>
            <a:spLocks noGrp="1"/>
          </p:cNvSpPr>
          <p:nvPr>
            <p:ph type="title"/>
          </p:nvPr>
        </p:nvSpPr>
        <p:spPr/>
        <p:txBody>
          <a:bodyPr>
            <a:normAutofit/>
          </a:bodyPr>
          <a:lstStyle/>
          <a:p>
            <a:r>
              <a:rPr lang="en-US" dirty="0"/>
              <a:t>Unique Features &amp; Differentiators</a:t>
            </a:r>
          </a:p>
        </p:txBody>
      </p:sp>
      <p:graphicFrame>
        <p:nvGraphicFramePr>
          <p:cNvPr id="5" name="Content Placeholder 4">
            <a:extLst>
              <a:ext uri="{FF2B5EF4-FFF2-40B4-BE49-F238E27FC236}">
                <a16:creationId xmlns:a16="http://schemas.microsoft.com/office/drawing/2014/main" id="{08750BE6-007F-4A4A-859C-5FD356283B48}"/>
              </a:ext>
            </a:extLst>
          </p:cNvPr>
          <p:cNvGraphicFramePr>
            <a:graphicFrameLocks noGrp="1"/>
          </p:cNvGraphicFramePr>
          <p:nvPr>
            <p:ph sz="half" idx="1"/>
            <p:extLst>
              <p:ext uri="{D42A27DB-BD31-4B8C-83A1-F6EECF244321}">
                <p14:modId xmlns:p14="http://schemas.microsoft.com/office/powerpoint/2010/main" val="3003740463"/>
              </p:ext>
            </p:extLst>
          </p:nvPr>
        </p:nvGraphicFramePr>
        <p:xfrm>
          <a:off x="800100" y="1577975"/>
          <a:ext cx="7543800" cy="2593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28608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Current Status</a:t>
            </a:r>
          </a:p>
        </p:txBody>
      </p:sp>
      <p:graphicFrame>
        <p:nvGraphicFramePr>
          <p:cNvPr id="6" name="Content Placeholder 5">
            <a:extLst>
              <a:ext uri="{FF2B5EF4-FFF2-40B4-BE49-F238E27FC236}">
                <a16:creationId xmlns:a16="http://schemas.microsoft.com/office/drawing/2014/main" id="{675FC441-E85F-4641-BAF7-C8B12E7A8638}"/>
              </a:ext>
            </a:extLst>
          </p:cNvPr>
          <p:cNvGraphicFramePr>
            <a:graphicFrameLocks noGrp="1"/>
          </p:cNvGraphicFramePr>
          <p:nvPr>
            <p:ph idx="1"/>
            <p:extLst>
              <p:ext uri="{D42A27DB-BD31-4B8C-83A1-F6EECF244321}">
                <p14:modId xmlns:p14="http://schemas.microsoft.com/office/powerpoint/2010/main" val="1481231707"/>
              </p:ext>
            </p:extLst>
          </p:nvPr>
        </p:nvGraphicFramePr>
        <p:xfrm>
          <a:off x="628650" y="1370013"/>
          <a:ext cx="7886700" cy="3262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58931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35BFD-1F80-44A0-ACF6-DCB2A46E61D7}"/>
              </a:ext>
            </a:extLst>
          </p:cNvPr>
          <p:cNvSpPr>
            <a:spLocks noGrp="1"/>
          </p:cNvSpPr>
          <p:nvPr>
            <p:ph type="title"/>
          </p:nvPr>
        </p:nvSpPr>
        <p:spPr>
          <a:xfrm>
            <a:off x="15240" y="14089"/>
            <a:ext cx="7886700" cy="994172"/>
          </a:xfrm>
        </p:spPr>
        <p:txBody>
          <a:bodyPr/>
          <a:lstStyle/>
          <a:p>
            <a:r>
              <a:rPr lang="en-US" dirty="0"/>
              <a:t>Team</a:t>
            </a:r>
          </a:p>
        </p:txBody>
      </p:sp>
      <p:graphicFrame>
        <p:nvGraphicFramePr>
          <p:cNvPr id="4" name="Content Placeholder 3">
            <a:extLst>
              <a:ext uri="{FF2B5EF4-FFF2-40B4-BE49-F238E27FC236}">
                <a16:creationId xmlns:a16="http://schemas.microsoft.com/office/drawing/2014/main" id="{F683E074-3789-4EFD-85E3-C41F4342491B}"/>
              </a:ext>
            </a:extLst>
          </p:cNvPr>
          <p:cNvGraphicFramePr>
            <a:graphicFrameLocks noGrp="1"/>
          </p:cNvGraphicFramePr>
          <p:nvPr>
            <p:ph idx="1"/>
            <p:extLst>
              <p:ext uri="{D42A27DB-BD31-4B8C-83A1-F6EECF244321}">
                <p14:modId xmlns:p14="http://schemas.microsoft.com/office/powerpoint/2010/main" val="3332872423"/>
              </p:ext>
            </p:extLst>
          </p:nvPr>
        </p:nvGraphicFramePr>
        <p:xfrm>
          <a:off x="533400" y="1200150"/>
          <a:ext cx="7886700" cy="3490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704450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 to Market</a:t>
            </a:r>
          </a:p>
        </p:txBody>
      </p:sp>
      <p:graphicFrame>
        <p:nvGraphicFramePr>
          <p:cNvPr id="6" name="Content Placeholder 5">
            <a:extLst>
              <a:ext uri="{FF2B5EF4-FFF2-40B4-BE49-F238E27FC236}">
                <a16:creationId xmlns:a16="http://schemas.microsoft.com/office/drawing/2014/main" id="{6D33D75B-12F9-4C3E-9C6E-1121627F1467}"/>
              </a:ext>
            </a:extLst>
          </p:cNvPr>
          <p:cNvGraphicFramePr>
            <a:graphicFrameLocks noGrp="1"/>
          </p:cNvGraphicFramePr>
          <p:nvPr>
            <p:ph idx="1"/>
            <p:extLst>
              <p:ext uri="{D42A27DB-BD31-4B8C-83A1-F6EECF244321}">
                <p14:modId xmlns:p14="http://schemas.microsoft.com/office/powerpoint/2010/main" val="1818503804"/>
              </p:ext>
            </p:extLst>
          </p:nvPr>
        </p:nvGraphicFramePr>
        <p:xfrm>
          <a:off x="628650" y="1370013"/>
          <a:ext cx="7886700" cy="3262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43628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611E8-2D9E-46A3-BAB5-67B09E81F00C}"/>
              </a:ext>
            </a:extLst>
          </p:cNvPr>
          <p:cNvSpPr>
            <a:spLocks noGrp="1"/>
          </p:cNvSpPr>
          <p:nvPr>
            <p:ph type="title"/>
          </p:nvPr>
        </p:nvSpPr>
        <p:spPr/>
        <p:txBody>
          <a:bodyPr/>
          <a:lstStyle/>
          <a:p>
            <a:r>
              <a:rPr lang="en-US" dirty="0"/>
              <a:t>Funding</a:t>
            </a:r>
          </a:p>
        </p:txBody>
      </p:sp>
      <p:graphicFrame>
        <p:nvGraphicFramePr>
          <p:cNvPr id="4" name="Content Placeholder 3">
            <a:extLst>
              <a:ext uri="{FF2B5EF4-FFF2-40B4-BE49-F238E27FC236}">
                <a16:creationId xmlns:a16="http://schemas.microsoft.com/office/drawing/2014/main" id="{2368D339-66AC-4E73-AECC-2F1457411E92}"/>
              </a:ext>
            </a:extLst>
          </p:cNvPr>
          <p:cNvGraphicFramePr>
            <a:graphicFrameLocks noGrp="1"/>
          </p:cNvGraphicFramePr>
          <p:nvPr>
            <p:ph sz="half" idx="1"/>
            <p:extLst>
              <p:ext uri="{D42A27DB-BD31-4B8C-83A1-F6EECF244321}">
                <p14:modId xmlns:p14="http://schemas.microsoft.com/office/powerpoint/2010/main" val="2309634558"/>
              </p:ext>
            </p:extLst>
          </p:nvPr>
        </p:nvGraphicFramePr>
        <p:xfrm>
          <a:off x="628650" y="1370013"/>
          <a:ext cx="3886200" cy="3262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Content Placeholder 5">
            <a:extLst>
              <a:ext uri="{FF2B5EF4-FFF2-40B4-BE49-F238E27FC236}">
                <a16:creationId xmlns:a16="http://schemas.microsoft.com/office/drawing/2014/main" id="{FAF29D25-C3BD-41B3-8AFC-3FF7BBC449FF}"/>
              </a:ext>
            </a:extLst>
          </p:cNvPr>
          <p:cNvGraphicFramePr>
            <a:graphicFrameLocks noGrp="1"/>
          </p:cNvGraphicFramePr>
          <p:nvPr>
            <p:ph sz="half" idx="2"/>
            <p:extLst>
              <p:ext uri="{D42A27DB-BD31-4B8C-83A1-F6EECF244321}">
                <p14:modId xmlns:p14="http://schemas.microsoft.com/office/powerpoint/2010/main" val="1284124794"/>
              </p:ext>
            </p:extLst>
          </p:nvPr>
        </p:nvGraphicFramePr>
        <p:xfrm>
          <a:off x="4629150" y="1370013"/>
          <a:ext cx="3886200" cy="326231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9308098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267BE-5C78-4098-9465-43307AA74B09}"/>
              </a:ext>
            </a:extLst>
          </p:cNvPr>
          <p:cNvSpPr>
            <a:spLocks noGrp="1"/>
          </p:cNvSpPr>
          <p:nvPr>
            <p:ph type="title"/>
          </p:nvPr>
        </p:nvSpPr>
        <p:spPr/>
        <p:txBody>
          <a:bodyPr/>
          <a:lstStyle/>
          <a:p>
            <a:r>
              <a:rPr lang="en-US" dirty="0"/>
              <a:t>Future Perspective</a:t>
            </a:r>
          </a:p>
        </p:txBody>
      </p:sp>
      <p:graphicFrame>
        <p:nvGraphicFramePr>
          <p:cNvPr id="5" name="Content Placeholder 4">
            <a:extLst>
              <a:ext uri="{FF2B5EF4-FFF2-40B4-BE49-F238E27FC236}">
                <a16:creationId xmlns:a16="http://schemas.microsoft.com/office/drawing/2014/main" id="{55B13BB4-2238-4877-8623-B150F9073805}"/>
              </a:ext>
            </a:extLst>
          </p:cNvPr>
          <p:cNvGraphicFramePr>
            <a:graphicFrameLocks noGrp="1"/>
          </p:cNvGraphicFramePr>
          <p:nvPr>
            <p:ph idx="1"/>
            <p:extLst>
              <p:ext uri="{D42A27DB-BD31-4B8C-83A1-F6EECF244321}">
                <p14:modId xmlns:p14="http://schemas.microsoft.com/office/powerpoint/2010/main" val="4145873944"/>
              </p:ext>
            </p:extLst>
          </p:nvPr>
        </p:nvGraphicFramePr>
        <p:xfrm>
          <a:off x="628650" y="1370013"/>
          <a:ext cx="7886700" cy="3262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882404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7A4BA-6B6B-47A4-8586-FF66ACDFE26B}"/>
              </a:ext>
            </a:extLst>
          </p:cNvPr>
          <p:cNvSpPr>
            <a:spLocks noGrp="1"/>
          </p:cNvSpPr>
          <p:nvPr>
            <p:ph type="title"/>
          </p:nvPr>
        </p:nvSpPr>
        <p:spPr/>
        <p:txBody>
          <a:bodyPr/>
          <a:lstStyle/>
          <a:p>
            <a:r>
              <a:rPr lang="en-US" dirty="0"/>
              <a:t>Problem</a:t>
            </a:r>
          </a:p>
        </p:txBody>
      </p:sp>
      <p:graphicFrame>
        <p:nvGraphicFramePr>
          <p:cNvPr id="6" name="Content Placeholder 5">
            <a:extLst>
              <a:ext uri="{FF2B5EF4-FFF2-40B4-BE49-F238E27FC236}">
                <a16:creationId xmlns:a16="http://schemas.microsoft.com/office/drawing/2014/main" id="{BFDA9F1B-6E54-4580-B6B1-AB8C7B9103E5}"/>
              </a:ext>
            </a:extLst>
          </p:cNvPr>
          <p:cNvGraphicFramePr>
            <a:graphicFrameLocks noGrp="1"/>
          </p:cNvGraphicFramePr>
          <p:nvPr>
            <p:ph idx="1"/>
            <p:extLst>
              <p:ext uri="{D42A27DB-BD31-4B8C-83A1-F6EECF244321}">
                <p14:modId xmlns:p14="http://schemas.microsoft.com/office/powerpoint/2010/main" val="3163804046"/>
              </p:ext>
            </p:extLst>
          </p:nvPr>
        </p:nvGraphicFramePr>
        <p:xfrm>
          <a:off x="628650" y="1370013"/>
          <a:ext cx="7886700" cy="3262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87839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89101-8486-43E4-8565-ECC2F0FB62A8}"/>
              </a:ext>
            </a:extLst>
          </p:cNvPr>
          <p:cNvSpPr>
            <a:spLocks noGrp="1"/>
          </p:cNvSpPr>
          <p:nvPr>
            <p:ph type="title"/>
          </p:nvPr>
        </p:nvSpPr>
        <p:spPr/>
        <p:txBody>
          <a:bodyPr/>
          <a:lstStyle/>
          <a:p>
            <a:r>
              <a:rPr lang="en-US" dirty="0"/>
              <a:t>Solution</a:t>
            </a:r>
          </a:p>
        </p:txBody>
      </p:sp>
      <p:graphicFrame>
        <p:nvGraphicFramePr>
          <p:cNvPr id="5" name="Content Placeholder 4">
            <a:extLst>
              <a:ext uri="{FF2B5EF4-FFF2-40B4-BE49-F238E27FC236}">
                <a16:creationId xmlns:a16="http://schemas.microsoft.com/office/drawing/2014/main" id="{8D7346AF-A0AE-4FA7-8D56-540BFB2BA5AE}"/>
              </a:ext>
            </a:extLst>
          </p:cNvPr>
          <p:cNvGraphicFramePr>
            <a:graphicFrameLocks noGrp="1"/>
          </p:cNvGraphicFramePr>
          <p:nvPr>
            <p:ph idx="1"/>
            <p:extLst>
              <p:ext uri="{D42A27DB-BD31-4B8C-83A1-F6EECF244321}">
                <p14:modId xmlns:p14="http://schemas.microsoft.com/office/powerpoint/2010/main" val="2670128030"/>
              </p:ext>
            </p:extLst>
          </p:nvPr>
        </p:nvGraphicFramePr>
        <p:xfrm>
          <a:off x="628650" y="1370013"/>
          <a:ext cx="7886700" cy="3262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08757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4F429-2376-4CFF-9710-8C62E4F5D966}"/>
              </a:ext>
            </a:extLst>
          </p:cNvPr>
          <p:cNvSpPr>
            <a:spLocks noGrp="1"/>
          </p:cNvSpPr>
          <p:nvPr>
            <p:ph type="title"/>
          </p:nvPr>
        </p:nvSpPr>
        <p:spPr/>
        <p:txBody>
          <a:bodyPr/>
          <a:lstStyle/>
          <a:p>
            <a:r>
              <a:rPr lang="en-US" dirty="0"/>
              <a:t>Value Proposition</a:t>
            </a:r>
          </a:p>
        </p:txBody>
      </p:sp>
      <p:graphicFrame>
        <p:nvGraphicFramePr>
          <p:cNvPr id="5" name="Content Placeholder 4">
            <a:extLst>
              <a:ext uri="{FF2B5EF4-FFF2-40B4-BE49-F238E27FC236}">
                <a16:creationId xmlns:a16="http://schemas.microsoft.com/office/drawing/2014/main" id="{08750BE6-007F-4A4A-859C-5FD356283B48}"/>
              </a:ext>
            </a:extLst>
          </p:cNvPr>
          <p:cNvGraphicFramePr>
            <a:graphicFrameLocks noGrp="1"/>
          </p:cNvGraphicFramePr>
          <p:nvPr>
            <p:ph sz="half" idx="1"/>
            <p:extLst>
              <p:ext uri="{D42A27DB-BD31-4B8C-83A1-F6EECF244321}">
                <p14:modId xmlns:p14="http://schemas.microsoft.com/office/powerpoint/2010/main" val="1307034732"/>
              </p:ext>
            </p:extLst>
          </p:nvPr>
        </p:nvGraphicFramePr>
        <p:xfrm>
          <a:off x="800100" y="1577975"/>
          <a:ext cx="7543800" cy="28225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54593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46816-F3F6-4EA6-AC84-F775E32B98CA}"/>
              </a:ext>
            </a:extLst>
          </p:cNvPr>
          <p:cNvSpPr>
            <a:spLocks noGrp="1"/>
          </p:cNvSpPr>
          <p:nvPr>
            <p:ph type="title"/>
          </p:nvPr>
        </p:nvSpPr>
        <p:spPr/>
        <p:txBody>
          <a:bodyPr/>
          <a:lstStyle/>
          <a:p>
            <a:r>
              <a:rPr lang="en-US" dirty="0"/>
              <a:t>Specification</a:t>
            </a:r>
          </a:p>
        </p:txBody>
      </p:sp>
      <p:graphicFrame>
        <p:nvGraphicFramePr>
          <p:cNvPr id="6" name="Content Placeholder 5">
            <a:extLst>
              <a:ext uri="{FF2B5EF4-FFF2-40B4-BE49-F238E27FC236}">
                <a16:creationId xmlns:a16="http://schemas.microsoft.com/office/drawing/2014/main" id="{3229353F-9804-4723-9A6C-EEAD60988F90}"/>
              </a:ext>
            </a:extLst>
          </p:cNvPr>
          <p:cNvGraphicFramePr>
            <a:graphicFrameLocks noGrp="1"/>
          </p:cNvGraphicFramePr>
          <p:nvPr>
            <p:ph sz="half" idx="2"/>
            <p:extLst>
              <p:ext uri="{D42A27DB-BD31-4B8C-83A1-F6EECF244321}">
                <p14:modId xmlns:p14="http://schemas.microsoft.com/office/powerpoint/2010/main" val="2415341389"/>
              </p:ext>
            </p:extLst>
          </p:nvPr>
        </p:nvGraphicFramePr>
        <p:xfrm>
          <a:off x="5714999" y="1317627"/>
          <a:ext cx="3200401" cy="32353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Content Placeholder 6">
            <a:extLst>
              <a:ext uri="{FF2B5EF4-FFF2-40B4-BE49-F238E27FC236}">
                <a16:creationId xmlns:a16="http://schemas.microsoft.com/office/drawing/2014/main" id="{39268B5E-4BCA-4C2A-A44C-D22FA2550902}"/>
              </a:ext>
            </a:extLst>
          </p:cNvPr>
          <p:cNvPicPr>
            <a:picLocks noGrp="1" noChangeAspect="1"/>
          </p:cNvPicPr>
          <p:nvPr>
            <p:ph sz="half" idx="1"/>
          </p:nvPr>
        </p:nvPicPr>
        <p:blipFill rotWithShape="1">
          <a:blip r:embed="rId7">
            <a:extLst>
              <a:ext uri="{28A0092B-C50C-407E-A947-70E740481C1C}">
                <a14:useLocalDpi xmlns:a14="http://schemas.microsoft.com/office/drawing/2010/main" val="0"/>
              </a:ext>
            </a:extLst>
          </a:blip>
          <a:srcRect l="6624" r="5937"/>
          <a:stretch/>
        </p:blipFill>
        <p:spPr>
          <a:xfrm>
            <a:off x="549492" y="1282636"/>
            <a:ext cx="5029200" cy="3235325"/>
          </a:xfrm>
        </p:spPr>
      </p:pic>
    </p:spTree>
    <p:extLst>
      <p:ext uri="{BB962C8B-B14F-4D97-AF65-F5344CB8AC3E}">
        <p14:creationId xmlns:p14="http://schemas.microsoft.com/office/powerpoint/2010/main" val="2620570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D8E73-3EB0-4323-9EB4-FD295E5CD8F4}"/>
              </a:ext>
            </a:extLst>
          </p:cNvPr>
          <p:cNvSpPr>
            <a:spLocks noGrp="1"/>
          </p:cNvSpPr>
          <p:nvPr>
            <p:ph type="title"/>
          </p:nvPr>
        </p:nvSpPr>
        <p:spPr/>
        <p:txBody>
          <a:bodyPr/>
          <a:lstStyle/>
          <a:p>
            <a:r>
              <a:rPr lang="en-US" dirty="0"/>
              <a:t>Unit Economics</a:t>
            </a:r>
          </a:p>
        </p:txBody>
      </p:sp>
      <p:graphicFrame>
        <p:nvGraphicFramePr>
          <p:cNvPr id="5" name="Content Placeholder 4">
            <a:extLst>
              <a:ext uri="{FF2B5EF4-FFF2-40B4-BE49-F238E27FC236}">
                <a16:creationId xmlns:a16="http://schemas.microsoft.com/office/drawing/2014/main" id="{D8DA80C2-574E-4FE2-996B-FE55DC955F3E}"/>
              </a:ext>
            </a:extLst>
          </p:cNvPr>
          <p:cNvGraphicFramePr>
            <a:graphicFrameLocks noGrp="1"/>
          </p:cNvGraphicFramePr>
          <p:nvPr>
            <p:ph sz="half" idx="1"/>
            <p:extLst>
              <p:ext uri="{D42A27DB-BD31-4B8C-83A1-F6EECF244321}">
                <p14:modId xmlns:p14="http://schemas.microsoft.com/office/powerpoint/2010/main" val="1738091882"/>
              </p:ext>
            </p:extLst>
          </p:nvPr>
        </p:nvGraphicFramePr>
        <p:xfrm>
          <a:off x="800100" y="1577975"/>
          <a:ext cx="7543800" cy="28225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9275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D8E73-3EB0-4323-9EB4-FD295E5CD8F4}"/>
              </a:ext>
            </a:extLst>
          </p:cNvPr>
          <p:cNvSpPr>
            <a:spLocks noGrp="1"/>
          </p:cNvSpPr>
          <p:nvPr>
            <p:ph type="title"/>
          </p:nvPr>
        </p:nvSpPr>
        <p:spPr/>
        <p:txBody>
          <a:bodyPr/>
          <a:lstStyle/>
          <a:p>
            <a:r>
              <a:rPr lang="en-US" dirty="0"/>
              <a:t>Revenue Streams</a:t>
            </a:r>
          </a:p>
        </p:txBody>
      </p:sp>
      <p:graphicFrame>
        <p:nvGraphicFramePr>
          <p:cNvPr id="5" name="Content Placeholder 4">
            <a:extLst>
              <a:ext uri="{FF2B5EF4-FFF2-40B4-BE49-F238E27FC236}">
                <a16:creationId xmlns:a16="http://schemas.microsoft.com/office/drawing/2014/main" id="{D8DA80C2-574E-4FE2-996B-FE55DC955F3E}"/>
              </a:ext>
            </a:extLst>
          </p:cNvPr>
          <p:cNvGraphicFramePr>
            <a:graphicFrameLocks noGrp="1"/>
          </p:cNvGraphicFramePr>
          <p:nvPr>
            <p:ph sz="half" idx="1"/>
            <p:extLst>
              <p:ext uri="{D42A27DB-BD31-4B8C-83A1-F6EECF244321}">
                <p14:modId xmlns:p14="http://schemas.microsoft.com/office/powerpoint/2010/main" val="824817241"/>
              </p:ext>
            </p:extLst>
          </p:nvPr>
        </p:nvGraphicFramePr>
        <p:xfrm>
          <a:off x="800100" y="1577975"/>
          <a:ext cx="7543800" cy="28225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936125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 Size</a:t>
            </a:r>
          </a:p>
        </p:txBody>
      </p:sp>
      <p:graphicFrame>
        <p:nvGraphicFramePr>
          <p:cNvPr id="15" name="Content Placeholder 14">
            <a:extLst>
              <a:ext uri="{FF2B5EF4-FFF2-40B4-BE49-F238E27FC236}">
                <a16:creationId xmlns:a16="http://schemas.microsoft.com/office/drawing/2014/main" id="{CBB0A84C-13CC-4941-8757-B7B7BBEEAD05}"/>
              </a:ext>
            </a:extLst>
          </p:cNvPr>
          <p:cNvGraphicFramePr>
            <a:graphicFrameLocks noGrp="1"/>
          </p:cNvGraphicFramePr>
          <p:nvPr>
            <p:ph idx="1"/>
            <p:extLst>
              <p:ext uri="{D42A27DB-BD31-4B8C-83A1-F6EECF244321}">
                <p14:modId xmlns:p14="http://schemas.microsoft.com/office/powerpoint/2010/main" val="2301130667"/>
              </p:ext>
            </p:extLst>
          </p:nvPr>
        </p:nvGraphicFramePr>
        <p:xfrm>
          <a:off x="628650" y="1370013"/>
          <a:ext cx="7886700" cy="32623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 validation</a:t>
            </a:r>
          </a:p>
        </p:txBody>
      </p:sp>
      <p:graphicFrame>
        <p:nvGraphicFramePr>
          <p:cNvPr id="6" name="Content Placeholder 5">
            <a:extLst>
              <a:ext uri="{FF2B5EF4-FFF2-40B4-BE49-F238E27FC236}">
                <a16:creationId xmlns:a16="http://schemas.microsoft.com/office/drawing/2014/main" id="{0564EC76-F1DF-4669-9A8E-A49C823DF79B}"/>
              </a:ext>
            </a:extLst>
          </p:cNvPr>
          <p:cNvGraphicFramePr>
            <a:graphicFrameLocks noGrp="1"/>
          </p:cNvGraphicFramePr>
          <p:nvPr>
            <p:ph idx="1"/>
            <p:extLst>
              <p:ext uri="{D42A27DB-BD31-4B8C-83A1-F6EECF244321}">
                <p14:modId xmlns:p14="http://schemas.microsoft.com/office/powerpoint/2010/main" val="347702143"/>
              </p:ext>
            </p:extLst>
          </p:nvPr>
        </p:nvGraphicFramePr>
        <p:xfrm>
          <a:off x="762000" y="1428750"/>
          <a:ext cx="7886700" cy="3262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02141701"/>
      </p:ext>
    </p:extLst>
  </p:cSld>
  <p:clrMapOvr>
    <a:masterClrMapping/>
  </p:clrMapOvr>
</p:sld>
</file>

<file path=ppt/theme/theme1.xml><?xml version="1.0" encoding="utf-8"?>
<a:theme xmlns:a="http://schemas.openxmlformats.org/drawingml/2006/main" name="Office Theme">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{DB5BB14E-0A49-9B48-9921-18B198FD1E5C}tf16401378</Template>
  <TotalTime>5706</TotalTime>
  <Words>679</Words>
  <Application>Microsoft Macintosh PowerPoint</Application>
  <PresentationFormat>On-screen Show (16:9)</PresentationFormat>
  <Paragraphs>126</Paragraphs>
  <Slides>16</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PowerPoint Presentation</vt:lpstr>
      <vt:lpstr>Problem</vt:lpstr>
      <vt:lpstr>Solution</vt:lpstr>
      <vt:lpstr>Value Proposition</vt:lpstr>
      <vt:lpstr>Specification</vt:lpstr>
      <vt:lpstr>Unit Economics</vt:lpstr>
      <vt:lpstr>Revenue Streams</vt:lpstr>
      <vt:lpstr>Market Size</vt:lpstr>
      <vt:lpstr>Market validation</vt:lpstr>
      <vt:lpstr>Competition</vt:lpstr>
      <vt:lpstr>Unique Features &amp; Differentiators</vt:lpstr>
      <vt:lpstr>Current Status</vt:lpstr>
      <vt:lpstr>Team</vt:lpstr>
      <vt:lpstr>Go to Market</vt:lpstr>
      <vt:lpstr>Funding</vt:lpstr>
      <vt:lpstr>Future Perspective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TRO-BOARD Ride It - Fold It - Carry It</dc:title>
  <dc:creator>Rajesh</dc:creator>
  <cp:lastModifiedBy>YASH YADAV</cp:lastModifiedBy>
  <cp:revision>235</cp:revision>
  <cp:lastPrinted>2021-10-05T12:34:34Z</cp:lastPrinted>
  <dcterms:created xsi:type="dcterms:W3CDTF">2018-09-21T06:55:40Z</dcterms:created>
  <dcterms:modified xsi:type="dcterms:W3CDTF">2022-05-07T09:17:21Z</dcterms:modified>
</cp:coreProperties>
</file>

<file path=docProps/thumbnail.jpeg>
</file>